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0"/>
  </p:notesMasterIdLst>
  <p:sldIdLst>
    <p:sldId id="256" r:id="rId5"/>
    <p:sldId id="258" r:id="rId6"/>
    <p:sldId id="259" r:id="rId7"/>
    <p:sldId id="260" r:id="rId8"/>
    <p:sldId id="262" r:id="rId9"/>
    <p:sldId id="263" r:id="rId10"/>
    <p:sldId id="264" r:id="rId11"/>
    <p:sldId id="265" r:id="rId12"/>
    <p:sldId id="266" r:id="rId13"/>
    <p:sldId id="281" r:id="rId14"/>
    <p:sldId id="270" r:id="rId15"/>
    <p:sldId id="272" r:id="rId16"/>
    <p:sldId id="276" r:id="rId17"/>
    <p:sldId id="277" r:id="rId18"/>
    <p:sldId id="279" r:id="rId19"/>
  </p:sldIdLst>
  <p:sldSz cx="9144000" cy="5143500" type="screen16x9"/>
  <p:notesSz cx="6858000" cy="9144000"/>
  <p:embeddedFontLst>
    <p:embeddedFont>
      <p:font typeface="Garamond" panose="02020404030301010803" pitchFamily="18" charset="0"/>
      <p:regular r:id="rId21"/>
      <p:bold r:id="rId22"/>
      <p:italic r:id="rId23"/>
      <p:boldItalic r:id="rId24"/>
    </p:embeddedFont>
    <p:embeddedFont>
      <p:font typeface="Impact" panose="020B0806030902050204" pitchFamily="34"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34" roundtripDataSignature="AMtx7mj/lCbwJnghJwaNjiijcnAATqHnz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2C9285-E599-4808-8155-40EC78EDECCA}" v="31" dt="2024-04-23T06:19:51.784"/>
    <p1510:client id="{88ACD637-4C6F-DF25-E516-DC24F41BC4C3}" v="195" dt="2024-04-22T19:14:29.588"/>
    <p1510:client id="{A9686BC2-8DCF-C883-9FDE-B972D03D0ECD}" v="15" dt="2024-04-22T19:27:54.191"/>
    <p1510:client id="{E35604C6-B19D-402F-6BBF-C681FB314271}" v="427" dt="2024-04-22T21:37:59.7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0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1.fntdata"/><Relationship Id="rId34"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therlin, Owen Sam - (owensutherlin)" userId="S::owensutherlin@arizona.edu::7d61d0ae-d182-463a-8ef3-aa1dab574039" providerId="AD" clId="Web-{E35604C6-B19D-402F-6BBF-C681FB314271}"/>
    <pc:docChg chg="modSld">
      <pc:chgData name="Sutherlin, Owen Sam - (owensutherlin)" userId="S::owensutherlin@arizona.edu::7d61d0ae-d182-463a-8ef3-aa1dab574039" providerId="AD" clId="Web-{E35604C6-B19D-402F-6BBF-C681FB314271}" dt="2024-04-22T21:37:59.782" v="387" actId="1076"/>
      <pc:docMkLst>
        <pc:docMk/>
      </pc:docMkLst>
      <pc:sldChg chg="modSp">
        <pc:chgData name="Sutherlin, Owen Sam - (owensutherlin)" userId="S::owensutherlin@arizona.edu::7d61d0ae-d182-463a-8ef3-aa1dab574039" providerId="AD" clId="Web-{E35604C6-B19D-402F-6BBF-C681FB314271}" dt="2024-04-22T21:17:16.298" v="292" actId="20577"/>
        <pc:sldMkLst>
          <pc:docMk/>
          <pc:sldMk cId="0" sldId="262"/>
        </pc:sldMkLst>
        <pc:spChg chg="mod">
          <ac:chgData name="Sutherlin, Owen Sam - (owensutherlin)" userId="S::owensutherlin@arizona.edu::7d61d0ae-d182-463a-8ef3-aa1dab574039" providerId="AD" clId="Web-{E35604C6-B19D-402F-6BBF-C681FB314271}" dt="2024-04-22T21:17:16.298" v="292" actId="20577"/>
          <ac:spMkLst>
            <pc:docMk/>
            <pc:sldMk cId="0" sldId="262"/>
            <ac:spMk id="27" creationId="{2C9637A6-71B1-17B0-3AD6-EA7638C9E86F}"/>
          </ac:spMkLst>
        </pc:spChg>
      </pc:sldChg>
      <pc:sldChg chg="addSp delSp modSp">
        <pc:chgData name="Sutherlin, Owen Sam - (owensutherlin)" userId="S::owensutherlin@arizona.edu::7d61d0ae-d182-463a-8ef3-aa1dab574039" providerId="AD" clId="Web-{E35604C6-B19D-402F-6BBF-C681FB314271}" dt="2024-04-22T21:37:59.782" v="387" actId="1076"/>
        <pc:sldMkLst>
          <pc:docMk/>
          <pc:sldMk cId="0" sldId="264"/>
        </pc:sldMkLst>
        <pc:spChg chg="del mod">
          <ac:chgData name="Sutherlin, Owen Sam - (owensutherlin)" userId="S::owensutherlin@arizona.edu::7d61d0ae-d182-463a-8ef3-aa1dab574039" providerId="AD" clId="Web-{E35604C6-B19D-402F-6BBF-C681FB314271}" dt="2024-04-22T21:14:29.964" v="277"/>
          <ac:spMkLst>
            <pc:docMk/>
            <pc:sldMk cId="0" sldId="264"/>
            <ac:spMk id="2" creationId="{85EA25FE-4906-2238-1DA8-9F4538FDD296}"/>
          </ac:spMkLst>
        </pc:spChg>
        <pc:spChg chg="add del mod">
          <ac:chgData name="Sutherlin, Owen Sam - (owensutherlin)" userId="S::owensutherlin@arizona.edu::7d61d0ae-d182-463a-8ef3-aa1dab574039" providerId="AD" clId="Web-{E35604C6-B19D-402F-6BBF-C681FB314271}" dt="2024-04-22T21:37:41.844" v="382"/>
          <ac:spMkLst>
            <pc:docMk/>
            <pc:sldMk cId="0" sldId="264"/>
            <ac:spMk id="7" creationId="{17FCE2B0-8720-B120-B280-8E6B06B07053}"/>
          </ac:spMkLst>
        </pc:spChg>
        <pc:spChg chg="add del mod">
          <ac:chgData name="Sutherlin, Owen Sam - (owensutherlin)" userId="S::owensutherlin@arizona.edu::7d61d0ae-d182-463a-8ef3-aa1dab574039" providerId="AD" clId="Web-{E35604C6-B19D-402F-6BBF-C681FB314271}" dt="2024-04-22T21:37:53.985" v="385"/>
          <ac:spMkLst>
            <pc:docMk/>
            <pc:sldMk cId="0" sldId="264"/>
            <ac:spMk id="8" creationId="{10E81EC9-4D43-F4BC-EB8F-9221E040839B}"/>
          </ac:spMkLst>
        </pc:spChg>
        <pc:spChg chg="add mod">
          <ac:chgData name="Sutherlin, Owen Sam - (owensutherlin)" userId="S::owensutherlin@arizona.edu::7d61d0ae-d182-463a-8ef3-aa1dab574039" providerId="AD" clId="Web-{E35604C6-B19D-402F-6BBF-C681FB314271}" dt="2024-04-22T21:37:47.266" v="384" actId="1076"/>
          <ac:spMkLst>
            <pc:docMk/>
            <pc:sldMk cId="0" sldId="264"/>
            <ac:spMk id="11" creationId="{17FCE2B0-8720-B120-B280-8E6B06B07053}"/>
          </ac:spMkLst>
        </pc:spChg>
        <pc:spChg chg="add mod">
          <ac:chgData name="Sutherlin, Owen Sam - (owensutherlin)" userId="S::owensutherlin@arizona.edu::7d61d0ae-d182-463a-8ef3-aa1dab574039" providerId="AD" clId="Web-{E35604C6-B19D-402F-6BBF-C681FB314271}" dt="2024-04-22T21:37:59.782" v="387" actId="1076"/>
          <ac:spMkLst>
            <pc:docMk/>
            <pc:sldMk cId="0" sldId="264"/>
            <ac:spMk id="12" creationId="{10E81EC9-4D43-F4BC-EB8F-9221E040839B}"/>
          </ac:spMkLst>
        </pc:spChg>
        <pc:spChg chg="mod">
          <ac:chgData name="Sutherlin, Owen Sam - (owensutherlin)" userId="S::owensutherlin@arizona.edu::7d61d0ae-d182-463a-8ef3-aa1dab574039" providerId="AD" clId="Web-{E35604C6-B19D-402F-6BBF-C681FB314271}" dt="2024-04-22T21:18:14.082" v="333" actId="20577"/>
          <ac:spMkLst>
            <pc:docMk/>
            <pc:sldMk cId="0" sldId="264"/>
            <ac:spMk id="182" creationId="{00000000-0000-0000-0000-000000000000}"/>
          </ac:spMkLst>
        </pc:spChg>
        <pc:spChg chg="del">
          <ac:chgData name="Sutherlin, Owen Sam - (owensutherlin)" userId="S::owensutherlin@arizona.edu::7d61d0ae-d182-463a-8ef3-aa1dab574039" providerId="AD" clId="Web-{E35604C6-B19D-402F-6BBF-C681FB314271}" dt="2024-04-22T21:11:27.598" v="271"/>
          <ac:spMkLst>
            <pc:docMk/>
            <pc:sldMk cId="0" sldId="264"/>
            <ac:spMk id="183" creationId="{00000000-0000-0000-0000-000000000000}"/>
          </ac:spMkLst>
        </pc:spChg>
        <pc:spChg chg="mod">
          <ac:chgData name="Sutherlin, Owen Sam - (owensutherlin)" userId="S::owensutherlin@arizona.edu::7d61d0ae-d182-463a-8ef3-aa1dab574039" providerId="AD" clId="Web-{E35604C6-B19D-402F-6BBF-C681FB314271}" dt="2024-04-22T21:09:36.609" v="269" actId="20577"/>
          <ac:spMkLst>
            <pc:docMk/>
            <pc:sldMk cId="0" sldId="264"/>
            <ac:spMk id="184" creationId="{00000000-0000-0000-0000-000000000000}"/>
          </ac:spMkLst>
        </pc:spChg>
        <pc:picChg chg="add del mod">
          <ac:chgData name="Sutherlin, Owen Sam - (owensutherlin)" userId="S::owensutherlin@arizona.edu::7d61d0ae-d182-463a-8ef3-aa1dab574039" providerId="AD" clId="Web-{E35604C6-B19D-402F-6BBF-C681FB314271}" dt="2024-04-22T21:14:47.496" v="283"/>
          <ac:picMkLst>
            <pc:docMk/>
            <pc:sldMk cId="0" sldId="264"/>
            <ac:picMk id="3" creationId="{FFC58B4E-7807-6813-71D0-D0D81C6875B7}"/>
          </ac:picMkLst>
        </pc:picChg>
        <pc:picChg chg="add del mod">
          <ac:chgData name="Sutherlin, Owen Sam - (owensutherlin)" userId="S::owensutherlin@arizona.edu::7d61d0ae-d182-463a-8ef3-aa1dab574039" providerId="AD" clId="Web-{E35604C6-B19D-402F-6BBF-C681FB314271}" dt="2024-04-22T21:36:30.310" v="370"/>
          <ac:picMkLst>
            <pc:docMk/>
            <pc:sldMk cId="0" sldId="264"/>
            <ac:picMk id="4" creationId="{E3DA08BC-D07C-267C-764C-CEC80AFF6BFF}"/>
          </ac:picMkLst>
        </pc:picChg>
        <pc:picChg chg="add del mod">
          <ac:chgData name="Sutherlin, Owen Sam - (owensutherlin)" userId="S::owensutherlin@arizona.edu::7d61d0ae-d182-463a-8ef3-aa1dab574039" providerId="AD" clId="Web-{E35604C6-B19D-402F-6BBF-C681FB314271}" dt="2024-04-22T21:36:24.810" v="367"/>
          <ac:picMkLst>
            <pc:docMk/>
            <pc:sldMk cId="0" sldId="264"/>
            <ac:picMk id="5" creationId="{89FCF0BD-522D-3666-C6B9-160C17BFBD8D}"/>
          </ac:picMkLst>
        </pc:picChg>
        <pc:picChg chg="add mod">
          <ac:chgData name="Sutherlin, Owen Sam - (owensutherlin)" userId="S::owensutherlin@arizona.edu::7d61d0ae-d182-463a-8ef3-aa1dab574039" providerId="AD" clId="Web-{E35604C6-B19D-402F-6BBF-C681FB314271}" dt="2024-04-22T21:37:31.203" v="380" actId="1076"/>
          <ac:picMkLst>
            <pc:docMk/>
            <pc:sldMk cId="0" sldId="264"/>
            <ac:picMk id="9" creationId="{DA616BE6-C4D4-EEF7-5620-4ED90A5A46CD}"/>
          </ac:picMkLst>
        </pc:picChg>
        <pc:picChg chg="add mod">
          <ac:chgData name="Sutherlin, Owen Sam - (owensutherlin)" userId="S::owensutherlin@arizona.edu::7d61d0ae-d182-463a-8ef3-aa1dab574039" providerId="AD" clId="Web-{E35604C6-B19D-402F-6BBF-C681FB314271}" dt="2024-04-22T21:37:27.031" v="379" actId="1076"/>
          <ac:picMkLst>
            <pc:docMk/>
            <pc:sldMk cId="0" sldId="264"/>
            <ac:picMk id="10" creationId="{DD5F446A-4E2E-CC42-BF8F-5E32FB7F00BD}"/>
          </ac:picMkLst>
        </pc:picChg>
        <pc:picChg chg="mod">
          <ac:chgData name="Sutherlin, Owen Sam - (owensutherlin)" userId="S::owensutherlin@arizona.edu::7d61d0ae-d182-463a-8ef3-aa1dab574039" providerId="AD" clId="Web-{E35604C6-B19D-402F-6BBF-C681FB314271}" dt="2024-04-22T21:07:38.526" v="194" actId="1076"/>
          <ac:picMkLst>
            <pc:docMk/>
            <pc:sldMk cId="0" sldId="264"/>
            <ac:picMk id="181" creationId="{00000000-0000-0000-0000-000000000000}"/>
          </ac:picMkLst>
        </pc:picChg>
      </pc:sldChg>
      <pc:sldChg chg="modSp">
        <pc:chgData name="Sutherlin, Owen Sam - (owensutherlin)" userId="S::owensutherlin@arizona.edu::7d61d0ae-d182-463a-8ef3-aa1dab574039" providerId="AD" clId="Web-{E35604C6-B19D-402F-6BBF-C681FB314271}" dt="2024-04-22T21:03:50.971" v="66" actId="20577"/>
        <pc:sldMkLst>
          <pc:docMk/>
          <pc:sldMk cId="0" sldId="265"/>
        </pc:sldMkLst>
        <pc:spChg chg="mod">
          <ac:chgData name="Sutherlin, Owen Sam - (owensutherlin)" userId="S::owensutherlin@arizona.edu::7d61d0ae-d182-463a-8ef3-aa1dab574039" providerId="AD" clId="Web-{E35604C6-B19D-402F-6BBF-C681FB314271}" dt="2024-04-22T21:03:50.971" v="66" actId="20577"/>
          <ac:spMkLst>
            <pc:docMk/>
            <pc:sldMk cId="0" sldId="265"/>
            <ac:spMk id="198" creationId="{00000000-0000-0000-0000-000000000000}"/>
          </ac:spMkLst>
        </pc:spChg>
        <pc:spChg chg="mod">
          <ac:chgData name="Sutherlin, Owen Sam - (owensutherlin)" userId="S::owensutherlin@arizona.edu::7d61d0ae-d182-463a-8ef3-aa1dab574039" providerId="AD" clId="Web-{E35604C6-B19D-402F-6BBF-C681FB314271}" dt="2024-04-22T21:03:27.892" v="64" actId="20577"/>
          <ac:spMkLst>
            <pc:docMk/>
            <pc:sldMk cId="0" sldId="265"/>
            <ac:spMk id="200" creationId="{00000000-0000-0000-0000-000000000000}"/>
          </ac:spMkLst>
        </pc:spChg>
        <pc:spChg chg="mod">
          <ac:chgData name="Sutherlin, Owen Sam - (owensutherlin)" userId="S::owensutherlin@arizona.edu::7d61d0ae-d182-463a-8ef3-aa1dab574039" providerId="AD" clId="Web-{E35604C6-B19D-402F-6BBF-C681FB314271}" dt="2024-04-22T21:02:52.719" v="41" actId="20577"/>
          <ac:spMkLst>
            <pc:docMk/>
            <pc:sldMk cId="0" sldId="265"/>
            <ac:spMk id="201" creationId="{00000000-0000-0000-0000-000000000000}"/>
          </ac:spMkLst>
        </pc:spChg>
      </pc:sldChg>
      <pc:sldChg chg="addSp modSp">
        <pc:chgData name="Sutherlin, Owen Sam - (owensutherlin)" userId="S::owensutherlin@arizona.edu::7d61d0ae-d182-463a-8ef3-aa1dab574039" providerId="AD" clId="Web-{E35604C6-B19D-402F-6BBF-C681FB314271}" dt="2024-04-22T21:21:26.308" v="350" actId="20577"/>
        <pc:sldMkLst>
          <pc:docMk/>
          <pc:sldMk cId="0" sldId="266"/>
        </pc:sldMkLst>
        <pc:spChg chg="add mod">
          <ac:chgData name="Sutherlin, Owen Sam - (owensutherlin)" userId="S::owensutherlin@arizona.edu::7d61d0ae-d182-463a-8ef3-aa1dab574039" providerId="AD" clId="Web-{E35604C6-B19D-402F-6BBF-C681FB314271}" dt="2024-04-22T21:03:56.221" v="69" actId="20577"/>
          <ac:spMkLst>
            <pc:docMk/>
            <pc:sldMk cId="0" sldId="266"/>
            <ac:spMk id="3" creationId="{1B20ACCE-77F2-ABA2-B683-1835A50D04F3}"/>
          </ac:spMkLst>
        </pc:spChg>
        <pc:spChg chg="mod">
          <ac:chgData name="Sutherlin, Owen Sam - (owensutherlin)" userId="S::owensutherlin@arizona.edu::7d61d0ae-d182-463a-8ef3-aa1dab574039" providerId="AD" clId="Web-{E35604C6-B19D-402F-6BBF-C681FB314271}" dt="2024-04-22T21:21:26.308" v="350" actId="20577"/>
          <ac:spMkLst>
            <pc:docMk/>
            <pc:sldMk cId="0" sldId="266"/>
            <ac:spMk id="215" creationId="{00000000-0000-0000-0000-000000000000}"/>
          </ac:spMkLst>
        </pc:spChg>
        <pc:spChg chg="mod">
          <ac:chgData name="Sutherlin, Owen Sam - (owensutherlin)" userId="S::owensutherlin@arizona.edu::7d61d0ae-d182-463a-8ef3-aa1dab574039" providerId="AD" clId="Web-{E35604C6-B19D-402F-6BBF-C681FB314271}" dt="2024-04-22T21:05:55.929" v="145" actId="20577"/>
          <ac:spMkLst>
            <pc:docMk/>
            <pc:sldMk cId="0" sldId="266"/>
            <ac:spMk id="216" creationId="{00000000-0000-0000-0000-000000000000}"/>
          </ac:spMkLst>
        </pc:spChg>
        <pc:spChg chg="mod">
          <ac:chgData name="Sutherlin, Owen Sam - (owensutherlin)" userId="S::owensutherlin@arizona.edu::7d61d0ae-d182-463a-8ef3-aa1dab574039" providerId="AD" clId="Web-{E35604C6-B19D-402F-6BBF-C681FB314271}" dt="2024-04-22T21:21:09.916" v="340" actId="20577"/>
          <ac:spMkLst>
            <pc:docMk/>
            <pc:sldMk cId="0" sldId="266"/>
            <ac:spMk id="217" creationId="{00000000-0000-0000-0000-000000000000}"/>
          </ac:spMkLst>
        </pc:spChg>
      </pc:sldChg>
      <pc:sldChg chg="addSp modSp">
        <pc:chgData name="Sutherlin, Owen Sam - (owensutherlin)" userId="S::owensutherlin@arizona.edu::7d61d0ae-d182-463a-8ef3-aa1dab574039" providerId="AD" clId="Web-{E35604C6-B19D-402F-6BBF-C681FB314271}" dt="2024-04-22T21:23:20.952" v="361" actId="1076"/>
        <pc:sldMkLst>
          <pc:docMk/>
          <pc:sldMk cId="584487031" sldId="281"/>
        </pc:sldMkLst>
        <pc:picChg chg="add mod">
          <ac:chgData name="Sutherlin, Owen Sam - (owensutherlin)" userId="S::owensutherlin@arizona.edu::7d61d0ae-d182-463a-8ef3-aa1dab574039" providerId="AD" clId="Web-{E35604C6-B19D-402F-6BBF-C681FB314271}" dt="2024-04-22T21:23:20.952" v="361" actId="1076"/>
          <ac:picMkLst>
            <pc:docMk/>
            <pc:sldMk cId="584487031" sldId="281"/>
            <ac:picMk id="2" creationId="{CEB74690-70FD-C4AC-C73E-6F7B01B2A739}"/>
          </ac:picMkLst>
        </pc:picChg>
      </pc:sldChg>
    </pc:docChg>
  </pc:docChgLst>
  <pc:docChgLst>
    <pc:chgData name="Bouskela, Adrien Francois Edmond - (adrienbouskela)" userId="69074f8a-ca25-4e0b-bf7b-ad7e119e57d3" providerId="ADAL" clId="{582C9285-E599-4808-8155-40EC78EDECCA}"/>
    <pc:docChg chg="undo custSel addSld delSld modSld sldOrd">
      <pc:chgData name="Bouskela, Adrien Francois Edmond - (adrienbouskela)" userId="69074f8a-ca25-4e0b-bf7b-ad7e119e57d3" providerId="ADAL" clId="{582C9285-E599-4808-8155-40EC78EDECCA}" dt="2024-04-23T06:18:52.726" v="913" actId="47"/>
      <pc:docMkLst>
        <pc:docMk/>
      </pc:docMkLst>
      <pc:sldChg chg="del">
        <pc:chgData name="Bouskela, Adrien Francois Edmond - (adrienbouskela)" userId="69074f8a-ca25-4e0b-bf7b-ad7e119e57d3" providerId="ADAL" clId="{582C9285-E599-4808-8155-40EC78EDECCA}" dt="2024-04-22T18:34:28.310" v="592" actId="47"/>
        <pc:sldMkLst>
          <pc:docMk/>
          <pc:sldMk cId="0" sldId="257"/>
        </pc:sldMkLst>
      </pc:sldChg>
      <pc:sldChg chg="modSp mod">
        <pc:chgData name="Bouskela, Adrien Francois Edmond - (adrienbouskela)" userId="69074f8a-ca25-4e0b-bf7b-ad7e119e57d3" providerId="ADAL" clId="{582C9285-E599-4808-8155-40EC78EDECCA}" dt="2024-04-22T18:35:12.214" v="599" actId="1076"/>
        <pc:sldMkLst>
          <pc:docMk/>
          <pc:sldMk cId="0" sldId="262"/>
        </pc:sldMkLst>
        <pc:picChg chg="mod">
          <ac:chgData name="Bouskela, Adrien Francois Edmond - (adrienbouskela)" userId="69074f8a-ca25-4e0b-bf7b-ad7e119e57d3" providerId="ADAL" clId="{582C9285-E599-4808-8155-40EC78EDECCA}" dt="2024-04-22T18:35:12.214" v="599" actId="1076"/>
          <ac:picMkLst>
            <pc:docMk/>
            <pc:sldMk cId="0" sldId="262"/>
            <ac:picMk id="165" creationId="{00000000-0000-0000-0000-000000000000}"/>
          </ac:picMkLst>
        </pc:picChg>
        <pc:picChg chg="mod">
          <ac:chgData name="Bouskela, Adrien Francois Edmond - (adrienbouskela)" userId="69074f8a-ca25-4e0b-bf7b-ad7e119e57d3" providerId="ADAL" clId="{582C9285-E599-4808-8155-40EC78EDECCA}" dt="2024-04-22T18:35:08.981" v="598" actId="14100"/>
          <ac:picMkLst>
            <pc:docMk/>
            <pc:sldMk cId="0" sldId="262"/>
            <ac:picMk id="166" creationId="{00000000-0000-0000-0000-000000000000}"/>
          </ac:picMkLst>
        </pc:picChg>
      </pc:sldChg>
      <pc:sldChg chg="addSp modSp mod">
        <pc:chgData name="Bouskela, Adrien Francois Edmond - (adrienbouskela)" userId="69074f8a-ca25-4e0b-bf7b-ad7e119e57d3" providerId="ADAL" clId="{582C9285-E599-4808-8155-40EC78EDECCA}" dt="2024-04-22T18:14:30.580" v="114" actId="1076"/>
        <pc:sldMkLst>
          <pc:docMk/>
          <pc:sldMk cId="0" sldId="264"/>
        </pc:sldMkLst>
        <pc:spChg chg="add mod">
          <ac:chgData name="Bouskela, Adrien Francois Edmond - (adrienbouskela)" userId="69074f8a-ca25-4e0b-bf7b-ad7e119e57d3" providerId="ADAL" clId="{582C9285-E599-4808-8155-40EC78EDECCA}" dt="2024-04-22T18:14:30.580" v="114" actId="1076"/>
          <ac:spMkLst>
            <pc:docMk/>
            <pc:sldMk cId="0" sldId="264"/>
            <ac:spMk id="2" creationId="{85EA25FE-4906-2238-1DA8-9F4538FDD296}"/>
          </ac:spMkLst>
        </pc:spChg>
        <pc:spChg chg="mod">
          <ac:chgData name="Bouskela, Adrien Francois Edmond - (adrienbouskela)" userId="69074f8a-ca25-4e0b-bf7b-ad7e119e57d3" providerId="ADAL" clId="{582C9285-E599-4808-8155-40EC78EDECCA}" dt="2024-04-22T18:13:15.821" v="1" actId="14100"/>
          <ac:spMkLst>
            <pc:docMk/>
            <pc:sldMk cId="0" sldId="264"/>
            <ac:spMk id="182" creationId="{00000000-0000-0000-0000-000000000000}"/>
          </ac:spMkLst>
        </pc:spChg>
        <pc:spChg chg="mod">
          <ac:chgData name="Bouskela, Adrien Francois Edmond - (adrienbouskela)" userId="69074f8a-ca25-4e0b-bf7b-ad7e119e57d3" providerId="ADAL" clId="{582C9285-E599-4808-8155-40EC78EDECCA}" dt="2024-04-22T18:13:19.982" v="3" actId="1076"/>
          <ac:spMkLst>
            <pc:docMk/>
            <pc:sldMk cId="0" sldId="264"/>
            <ac:spMk id="183" creationId="{00000000-0000-0000-0000-000000000000}"/>
          </ac:spMkLst>
        </pc:spChg>
        <pc:spChg chg="mod">
          <ac:chgData name="Bouskela, Adrien Francois Edmond - (adrienbouskela)" userId="69074f8a-ca25-4e0b-bf7b-ad7e119e57d3" providerId="ADAL" clId="{582C9285-E599-4808-8155-40EC78EDECCA}" dt="2024-04-22T18:14:26.590" v="112" actId="5793"/>
          <ac:spMkLst>
            <pc:docMk/>
            <pc:sldMk cId="0" sldId="264"/>
            <ac:spMk id="184" creationId="{00000000-0000-0000-0000-000000000000}"/>
          </ac:spMkLst>
        </pc:spChg>
        <pc:picChg chg="mod">
          <ac:chgData name="Bouskela, Adrien Francois Edmond - (adrienbouskela)" userId="69074f8a-ca25-4e0b-bf7b-ad7e119e57d3" providerId="ADAL" clId="{582C9285-E599-4808-8155-40EC78EDECCA}" dt="2024-04-22T18:13:31.951" v="13" actId="1076"/>
          <ac:picMkLst>
            <pc:docMk/>
            <pc:sldMk cId="0" sldId="264"/>
            <ac:picMk id="181" creationId="{00000000-0000-0000-0000-000000000000}"/>
          </ac:picMkLst>
        </pc:picChg>
      </pc:sldChg>
      <pc:sldChg chg="addSp modSp mod">
        <pc:chgData name="Bouskela, Adrien Francois Edmond - (adrienbouskela)" userId="69074f8a-ca25-4e0b-bf7b-ad7e119e57d3" providerId="ADAL" clId="{582C9285-E599-4808-8155-40EC78EDECCA}" dt="2024-04-22T18:20:08.015" v="241" actId="14100"/>
        <pc:sldMkLst>
          <pc:docMk/>
          <pc:sldMk cId="0" sldId="265"/>
        </pc:sldMkLst>
        <pc:spChg chg="add mod">
          <ac:chgData name="Bouskela, Adrien Francois Edmond - (adrienbouskela)" userId="69074f8a-ca25-4e0b-bf7b-ad7e119e57d3" providerId="ADAL" clId="{582C9285-E599-4808-8155-40EC78EDECCA}" dt="2024-04-22T18:18:53.269" v="189" actId="1076"/>
          <ac:spMkLst>
            <pc:docMk/>
            <pc:sldMk cId="0" sldId="265"/>
            <ac:spMk id="2" creationId="{05BD2284-80F8-9681-9288-3D41BD9B3176}"/>
          </ac:spMkLst>
        </pc:spChg>
        <pc:spChg chg="mod">
          <ac:chgData name="Bouskela, Adrien Francois Edmond - (adrienbouskela)" userId="69074f8a-ca25-4e0b-bf7b-ad7e119e57d3" providerId="ADAL" clId="{582C9285-E599-4808-8155-40EC78EDECCA}" dt="2024-04-22T18:20:08.015" v="241" actId="14100"/>
          <ac:spMkLst>
            <pc:docMk/>
            <pc:sldMk cId="0" sldId="265"/>
            <ac:spMk id="198" creationId="{00000000-0000-0000-0000-000000000000}"/>
          </ac:spMkLst>
        </pc:spChg>
        <pc:spChg chg="mod">
          <ac:chgData name="Bouskela, Adrien Francois Edmond - (adrienbouskela)" userId="69074f8a-ca25-4e0b-bf7b-ad7e119e57d3" providerId="ADAL" clId="{582C9285-E599-4808-8155-40EC78EDECCA}" dt="2024-04-22T18:19:54.989" v="239" actId="207"/>
          <ac:spMkLst>
            <pc:docMk/>
            <pc:sldMk cId="0" sldId="265"/>
            <ac:spMk id="200" creationId="{00000000-0000-0000-0000-000000000000}"/>
          </ac:spMkLst>
        </pc:spChg>
        <pc:spChg chg="mod">
          <ac:chgData name="Bouskela, Adrien Francois Edmond - (adrienbouskela)" userId="69074f8a-ca25-4e0b-bf7b-ad7e119e57d3" providerId="ADAL" clId="{582C9285-E599-4808-8155-40EC78EDECCA}" dt="2024-04-22T18:19:57.877" v="240" actId="207"/>
          <ac:spMkLst>
            <pc:docMk/>
            <pc:sldMk cId="0" sldId="265"/>
            <ac:spMk id="201" creationId="{00000000-0000-0000-0000-000000000000}"/>
          </ac:spMkLst>
        </pc:spChg>
      </pc:sldChg>
      <pc:sldChg chg="modSp mod ord">
        <pc:chgData name="Bouskela, Adrien Francois Edmond - (adrienbouskela)" userId="69074f8a-ca25-4e0b-bf7b-ad7e119e57d3" providerId="ADAL" clId="{582C9285-E599-4808-8155-40EC78EDECCA}" dt="2024-04-22T18:31:13.872" v="523" actId="207"/>
        <pc:sldMkLst>
          <pc:docMk/>
          <pc:sldMk cId="0" sldId="266"/>
        </pc:sldMkLst>
        <pc:spChg chg="mod">
          <ac:chgData name="Bouskela, Adrien Francois Edmond - (adrienbouskela)" userId="69074f8a-ca25-4e0b-bf7b-ad7e119e57d3" providerId="ADAL" clId="{582C9285-E599-4808-8155-40EC78EDECCA}" dt="2024-04-22T18:30:57.040" v="519" actId="14100"/>
          <ac:spMkLst>
            <pc:docMk/>
            <pc:sldMk cId="0" sldId="266"/>
            <ac:spMk id="215" creationId="{00000000-0000-0000-0000-000000000000}"/>
          </ac:spMkLst>
        </pc:spChg>
        <pc:spChg chg="mod">
          <ac:chgData name="Bouskela, Adrien Francois Edmond - (adrienbouskela)" userId="69074f8a-ca25-4e0b-bf7b-ad7e119e57d3" providerId="ADAL" clId="{582C9285-E599-4808-8155-40EC78EDECCA}" dt="2024-04-22T18:31:09.680" v="522" actId="207"/>
          <ac:spMkLst>
            <pc:docMk/>
            <pc:sldMk cId="0" sldId="266"/>
            <ac:spMk id="216" creationId="{00000000-0000-0000-0000-000000000000}"/>
          </ac:spMkLst>
        </pc:spChg>
        <pc:spChg chg="mod">
          <ac:chgData name="Bouskela, Adrien Francois Edmond - (adrienbouskela)" userId="69074f8a-ca25-4e0b-bf7b-ad7e119e57d3" providerId="ADAL" clId="{582C9285-E599-4808-8155-40EC78EDECCA}" dt="2024-04-22T18:31:13.872" v="523" actId="207"/>
          <ac:spMkLst>
            <pc:docMk/>
            <pc:sldMk cId="0" sldId="266"/>
            <ac:spMk id="217" creationId="{00000000-0000-0000-0000-000000000000}"/>
          </ac:spMkLst>
        </pc:spChg>
      </pc:sldChg>
      <pc:sldChg chg="del ord">
        <pc:chgData name="Bouskela, Adrien Francois Edmond - (adrienbouskela)" userId="69074f8a-ca25-4e0b-bf7b-ad7e119e57d3" providerId="ADAL" clId="{582C9285-E599-4808-8155-40EC78EDECCA}" dt="2024-04-22T18:31:36.022" v="552" actId="47"/>
        <pc:sldMkLst>
          <pc:docMk/>
          <pc:sldMk cId="0" sldId="267"/>
        </pc:sldMkLst>
      </pc:sldChg>
      <pc:sldChg chg="del">
        <pc:chgData name="Bouskela, Adrien Francois Edmond - (adrienbouskela)" userId="69074f8a-ca25-4e0b-bf7b-ad7e119e57d3" providerId="ADAL" clId="{582C9285-E599-4808-8155-40EC78EDECCA}" dt="2024-04-22T18:31:37.846" v="553" actId="47"/>
        <pc:sldMkLst>
          <pc:docMk/>
          <pc:sldMk cId="0" sldId="268"/>
        </pc:sldMkLst>
      </pc:sldChg>
      <pc:sldChg chg="del">
        <pc:chgData name="Bouskela, Adrien Francois Edmond - (adrienbouskela)" userId="69074f8a-ca25-4e0b-bf7b-ad7e119e57d3" providerId="ADAL" clId="{582C9285-E599-4808-8155-40EC78EDECCA}" dt="2024-04-22T18:31:40.285" v="554" actId="47"/>
        <pc:sldMkLst>
          <pc:docMk/>
          <pc:sldMk cId="0" sldId="269"/>
        </pc:sldMkLst>
      </pc:sldChg>
      <pc:sldChg chg="del">
        <pc:chgData name="Bouskela, Adrien Francois Edmond - (adrienbouskela)" userId="69074f8a-ca25-4e0b-bf7b-ad7e119e57d3" providerId="ADAL" clId="{582C9285-E599-4808-8155-40EC78EDECCA}" dt="2024-04-22T18:31:51.816" v="555" actId="47"/>
        <pc:sldMkLst>
          <pc:docMk/>
          <pc:sldMk cId="0" sldId="271"/>
        </pc:sldMkLst>
      </pc:sldChg>
      <pc:sldChg chg="addSp modSp del ord">
        <pc:chgData name="Bouskela, Adrien Francois Edmond - (adrienbouskela)" userId="69074f8a-ca25-4e0b-bf7b-ad7e119e57d3" providerId="ADAL" clId="{582C9285-E599-4808-8155-40EC78EDECCA}" dt="2024-04-22T18:34:08.665" v="590" actId="47"/>
        <pc:sldMkLst>
          <pc:docMk/>
          <pc:sldMk cId="0" sldId="273"/>
        </pc:sldMkLst>
        <pc:cxnChg chg="add mod">
          <ac:chgData name="Bouskela, Adrien Francois Edmond - (adrienbouskela)" userId="69074f8a-ca25-4e0b-bf7b-ad7e119e57d3" providerId="ADAL" clId="{582C9285-E599-4808-8155-40EC78EDECCA}" dt="2024-04-22T18:27:39.463" v="472"/>
          <ac:cxnSpMkLst>
            <pc:docMk/>
            <pc:sldMk cId="0" sldId="273"/>
            <ac:cxnSpMk id="2" creationId="{A4D3F57D-A790-CAC6-FFEF-70014B0D0C37}"/>
          </ac:cxnSpMkLst>
        </pc:cxnChg>
      </pc:sldChg>
      <pc:sldChg chg="del">
        <pc:chgData name="Bouskela, Adrien Francois Edmond - (adrienbouskela)" userId="69074f8a-ca25-4e0b-bf7b-ad7e119e57d3" providerId="ADAL" clId="{582C9285-E599-4808-8155-40EC78EDECCA}" dt="2024-04-22T18:32:04.224" v="556" actId="47"/>
        <pc:sldMkLst>
          <pc:docMk/>
          <pc:sldMk cId="0" sldId="274"/>
        </pc:sldMkLst>
      </pc:sldChg>
      <pc:sldChg chg="del ord">
        <pc:chgData name="Bouskela, Adrien Francois Edmond - (adrienbouskela)" userId="69074f8a-ca25-4e0b-bf7b-ad7e119e57d3" providerId="ADAL" clId="{582C9285-E599-4808-8155-40EC78EDECCA}" dt="2024-04-22T18:34:00.697" v="585" actId="47"/>
        <pc:sldMkLst>
          <pc:docMk/>
          <pc:sldMk cId="0" sldId="275"/>
        </pc:sldMkLst>
      </pc:sldChg>
      <pc:sldChg chg="addSp modSp mod">
        <pc:chgData name="Bouskela, Adrien Francois Edmond - (adrienbouskela)" userId="69074f8a-ca25-4e0b-bf7b-ad7e119e57d3" providerId="ADAL" clId="{582C9285-E599-4808-8155-40EC78EDECCA}" dt="2024-04-23T05:16:47.274" v="911" actId="1076"/>
        <pc:sldMkLst>
          <pc:docMk/>
          <pc:sldMk cId="0" sldId="276"/>
        </pc:sldMkLst>
        <pc:picChg chg="add mod">
          <ac:chgData name="Bouskela, Adrien Francois Edmond - (adrienbouskela)" userId="69074f8a-ca25-4e0b-bf7b-ad7e119e57d3" providerId="ADAL" clId="{582C9285-E599-4808-8155-40EC78EDECCA}" dt="2024-04-23T05:16:45.571" v="910" actId="1076"/>
          <ac:picMkLst>
            <pc:docMk/>
            <pc:sldMk cId="0" sldId="276"/>
            <ac:picMk id="2" creationId="{0B37C3E0-BC92-191B-A756-D5C29244F994}"/>
          </ac:picMkLst>
        </pc:picChg>
        <pc:picChg chg="mod modCrop">
          <ac:chgData name="Bouskela, Adrien Francois Edmond - (adrienbouskela)" userId="69074f8a-ca25-4e0b-bf7b-ad7e119e57d3" providerId="ADAL" clId="{582C9285-E599-4808-8155-40EC78EDECCA}" dt="2024-04-23T05:16:47.274" v="911" actId="1076"/>
          <ac:picMkLst>
            <pc:docMk/>
            <pc:sldMk cId="0" sldId="276"/>
            <ac:picMk id="296" creationId="{00000000-0000-0000-0000-000000000000}"/>
          </ac:picMkLst>
        </pc:picChg>
      </pc:sldChg>
      <pc:sldChg chg="addSp delSp modSp mod ord">
        <pc:chgData name="Bouskela, Adrien Francois Edmond - (adrienbouskela)" userId="69074f8a-ca25-4e0b-bf7b-ad7e119e57d3" providerId="ADAL" clId="{582C9285-E599-4808-8155-40EC78EDECCA}" dt="2024-04-23T06:18:50.292" v="912" actId="478"/>
        <pc:sldMkLst>
          <pc:docMk/>
          <pc:sldMk cId="0" sldId="277"/>
        </pc:sldMkLst>
        <pc:spChg chg="add del mod">
          <ac:chgData name="Bouskela, Adrien Francois Edmond - (adrienbouskela)" userId="69074f8a-ca25-4e0b-bf7b-ad7e119e57d3" providerId="ADAL" clId="{582C9285-E599-4808-8155-40EC78EDECCA}" dt="2024-04-23T06:18:50.292" v="912" actId="478"/>
          <ac:spMkLst>
            <pc:docMk/>
            <pc:sldMk cId="0" sldId="277"/>
            <ac:spMk id="2" creationId="{72006349-B808-DA10-98EA-D54B042D40AC}"/>
          </ac:spMkLst>
        </pc:spChg>
      </pc:sldChg>
      <pc:sldChg chg="del">
        <pc:chgData name="Bouskela, Adrien Francois Edmond - (adrienbouskela)" userId="69074f8a-ca25-4e0b-bf7b-ad7e119e57d3" providerId="ADAL" clId="{582C9285-E599-4808-8155-40EC78EDECCA}" dt="2024-04-22T18:34:11.446" v="591" actId="47"/>
        <pc:sldMkLst>
          <pc:docMk/>
          <pc:sldMk cId="0" sldId="278"/>
        </pc:sldMkLst>
      </pc:sldChg>
      <pc:sldChg chg="add del setBg">
        <pc:chgData name="Bouskela, Adrien Francois Edmond - (adrienbouskela)" userId="69074f8a-ca25-4e0b-bf7b-ad7e119e57d3" providerId="ADAL" clId="{582C9285-E599-4808-8155-40EC78EDECCA}" dt="2024-04-22T18:23:24.696" v="256" actId="47"/>
        <pc:sldMkLst>
          <pc:docMk/>
          <pc:sldMk cId="192503377" sldId="280"/>
        </pc:sldMkLst>
      </pc:sldChg>
      <pc:sldChg chg="addSp delSp modSp add mod ord">
        <pc:chgData name="Bouskela, Adrien Francois Edmond - (adrienbouskela)" userId="69074f8a-ca25-4e0b-bf7b-ad7e119e57d3" providerId="ADAL" clId="{582C9285-E599-4808-8155-40EC78EDECCA}" dt="2024-04-22T18:31:31.946" v="551" actId="1076"/>
        <pc:sldMkLst>
          <pc:docMk/>
          <pc:sldMk cId="584487031" sldId="281"/>
        </pc:sldMkLst>
        <pc:spChg chg="add mod">
          <ac:chgData name="Bouskela, Adrien Francois Edmond - (adrienbouskela)" userId="69074f8a-ca25-4e0b-bf7b-ad7e119e57d3" providerId="ADAL" clId="{582C9285-E599-4808-8155-40EC78EDECCA}" dt="2024-04-22T18:26:07.929" v="376" actId="1076"/>
          <ac:spMkLst>
            <pc:docMk/>
            <pc:sldMk cId="584487031" sldId="281"/>
            <ac:spMk id="5" creationId="{58852291-AE1D-9746-8E2F-AF1C5024D538}"/>
          </ac:spMkLst>
        </pc:spChg>
        <pc:spChg chg="add del mod">
          <ac:chgData name="Bouskela, Adrien Francois Edmond - (adrienbouskela)" userId="69074f8a-ca25-4e0b-bf7b-ad7e119e57d3" providerId="ADAL" clId="{582C9285-E599-4808-8155-40EC78EDECCA}" dt="2024-04-22T18:28:52.885" v="506" actId="478"/>
          <ac:spMkLst>
            <pc:docMk/>
            <pc:sldMk cId="584487031" sldId="281"/>
            <ac:spMk id="6" creationId="{695508E5-3C15-BB5A-4603-280A6F8D92DD}"/>
          </ac:spMkLst>
        </pc:spChg>
        <pc:spChg chg="add mod">
          <ac:chgData name="Bouskela, Adrien Francois Edmond - (adrienbouskela)" userId="69074f8a-ca25-4e0b-bf7b-ad7e119e57d3" providerId="ADAL" clId="{582C9285-E599-4808-8155-40EC78EDECCA}" dt="2024-04-22T18:26:37.162" v="448" actId="1076"/>
          <ac:spMkLst>
            <pc:docMk/>
            <pc:sldMk cId="584487031" sldId="281"/>
            <ac:spMk id="8" creationId="{65C56F02-8DFA-FA1A-FB03-DA464D505EDB}"/>
          </ac:spMkLst>
        </pc:spChg>
        <pc:spChg chg="add mod">
          <ac:chgData name="Bouskela, Adrien Francois Edmond - (adrienbouskela)" userId="69074f8a-ca25-4e0b-bf7b-ad7e119e57d3" providerId="ADAL" clId="{582C9285-E599-4808-8155-40EC78EDECCA}" dt="2024-04-22T18:27:29.738" v="469" actId="688"/>
          <ac:spMkLst>
            <pc:docMk/>
            <pc:sldMk cId="584487031" sldId="281"/>
            <ac:spMk id="9" creationId="{9AC35173-B538-9B7A-A0FE-5FF4D51E0AD1}"/>
          </ac:spMkLst>
        </pc:spChg>
        <pc:spChg chg="add mod">
          <ac:chgData name="Bouskela, Adrien Francois Edmond - (adrienbouskela)" userId="69074f8a-ca25-4e0b-bf7b-ad7e119e57d3" providerId="ADAL" clId="{582C9285-E599-4808-8155-40EC78EDECCA}" dt="2024-04-22T18:27:26.843" v="467" actId="1076"/>
          <ac:spMkLst>
            <pc:docMk/>
            <pc:sldMk cId="584487031" sldId="281"/>
            <ac:spMk id="10" creationId="{8B916FEA-02A1-D9E4-8ED6-5516283E6BD2}"/>
          </ac:spMkLst>
        </pc:spChg>
        <pc:spChg chg="add del mod">
          <ac:chgData name="Bouskela, Adrien Francois Edmond - (adrienbouskela)" userId="69074f8a-ca25-4e0b-bf7b-ad7e119e57d3" providerId="ADAL" clId="{582C9285-E599-4808-8155-40EC78EDECCA}" dt="2024-04-22T18:27:19.712" v="465"/>
          <ac:spMkLst>
            <pc:docMk/>
            <pc:sldMk cId="584487031" sldId="281"/>
            <ac:spMk id="11" creationId="{F4E65F2F-E900-3F14-C151-F16AC6153D54}"/>
          </ac:spMkLst>
        </pc:spChg>
        <pc:spChg chg="add mod">
          <ac:chgData name="Bouskela, Adrien Francois Edmond - (adrienbouskela)" userId="69074f8a-ca25-4e0b-bf7b-ad7e119e57d3" providerId="ADAL" clId="{582C9285-E599-4808-8155-40EC78EDECCA}" dt="2024-04-22T18:27:33.473" v="470" actId="1076"/>
          <ac:spMkLst>
            <pc:docMk/>
            <pc:sldMk cId="584487031" sldId="281"/>
            <ac:spMk id="16" creationId="{E934B659-3462-47D8-CFFF-C2F56FE3831A}"/>
          </ac:spMkLst>
        </pc:spChg>
        <pc:spChg chg="add del">
          <ac:chgData name="Bouskela, Adrien Francois Edmond - (adrienbouskela)" userId="69074f8a-ca25-4e0b-bf7b-ad7e119e57d3" providerId="ADAL" clId="{582C9285-E599-4808-8155-40EC78EDECCA}" dt="2024-04-22T18:27:56.409" v="480" actId="478"/>
          <ac:spMkLst>
            <pc:docMk/>
            <pc:sldMk cId="584487031" sldId="281"/>
            <ac:spMk id="25" creationId="{599578AC-4264-DB6A-200E-E3EF169A95CC}"/>
          </ac:spMkLst>
        </pc:spChg>
        <pc:spChg chg="add mod">
          <ac:chgData name="Bouskela, Adrien Francois Edmond - (adrienbouskela)" userId="69074f8a-ca25-4e0b-bf7b-ad7e119e57d3" providerId="ADAL" clId="{582C9285-E599-4808-8155-40EC78EDECCA}" dt="2024-04-22T18:28:54.894" v="507" actId="1076"/>
          <ac:spMkLst>
            <pc:docMk/>
            <pc:sldMk cId="584487031" sldId="281"/>
            <ac:spMk id="26" creationId="{8236C9DB-11CA-D7D7-EE8D-BA16BD9BA33D}"/>
          </ac:spMkLst>
        </pc:spChg>
        <pc:spChg chg="add mod">
          <ac:chgData name="Bouskela, Adrien Francois Edmond - (adrienbouskela)" userId="69074f8a-ca25-4e0b-bf7b-ad7e119e57d3" providerId="ADAL" clId="{582C9285-E599-4808-8155-40EC78EDECCA}" dt="2024-04-22T18:28:47.273" v="502" actId="1076"/>
          <ac:spMkLst>
            <pc:docMk/>
            <pc:sldMk cId="584487031" sldId="281"/>
            <ac:spMk id="27" creationId="{E531919D-1A04-B84E-A353-DF1C3410D676}"/>
          </ac:spMkLst>
        </pc:spChg>
        <pc:spChg chg="add mod">
          <ac:chgData name="Bouskela, Adrien Francois Edmond - (adrienbouskela)" userId="69074f8a-ca25-4e0b-bf7b-ad7e119e57d3" providerId="ADAL" clId="{582C9285-E599-4808-8155-40EC78EDECCA}" dt="2024-04-22T18:28:39.337" v="497" actId="1076"/>
          <ac:spMkLst>
            <pc:docMk/>
            <pc:sldMk cId="584487031" sldId="281"/>
            <ac:spMk id="28" creationId="{EDF90581-D53C-9227-FBBD-E880D2EB0923}"/>
          </ac:spMkLst>
        </pc:spChg>
        <pc:spChg chg="add mod">
          <ac:chgData name="Bouskela, Adrien Francois Edmond - (adrienbouskela)" userId="69074f8a-ca25-4e0b-bf7b-ad7e119e57d3" providerId="ADAL" clId="{582C9285-E599-4808-8155-40EC78EDECCA}" dt="2024-04-22T18:28:45.727" v="500" actId="1076"/>
          <ac:spMkLst>
            <pc:docMk/>
            <pc:sldMk cId="584487031" sldId="281"/>
            <ac:spMk id="31" creationId="{A62617E5-7D40-4F5A-C214-9B9C3DF78FD4}"/>
          </ac:spMkLst>
        </pc:spChg>
        <pc:spChg chg="add mod">
          <ac:chgData name="Bouskela, Adrien Francois Edmond - (adrienbouskela)" userId="69074f8a-ca25-4e0b-bf7b-ad7e119e57d3" providerId="ADAL" clId="{582C9285-E599-4808-8155-40EC78EDECCA}" dt="2024-04-22T18:28:31.696" v="493" actId="1076"/>
          <ac:spMkLst>
            <pc:docMk/>
            <pc:sldMk cId="584487031" sldId="281"/>
            <ac:spMk id="32" creationId="{A0AA652F-4941-776B-01A5-ED351AD9A1C7}"/>
          </ac:spMkLst>
        </pc:spChg>
        <pc:spChg chg="add mod">
          <ac:chgData name="Bouskela, Adrien Francois Edmond - (adrienbouskela)" userId="69074f8a-ca25-4e0b-bf7b-ad7e119e57d3" providerId="ADAL" clId="{582C9285-E599-4808-8155-40EC78EDECCA}" dt="2024-04-22T18:28:29.894" v="492" actId="1076"/>
          <ac:spMkLst>
            <pc:docMk/>
            <pc:sldMk cId="584487031" sldId="281"/>
            <ac:spMk id="33" creationId="{4CD8232D-459B-AE82-0B3E-51B525A6BBAB}"/>
          </ac:spMkLst>
        </pc:spChg>
        <pc:spChg chg="add mod">
          <ac:chgData name="Bouskela, Adrien Francois Edmond - (adrienbouskela)" userId="69074f8a-ca25-4e0b-bf7b-ad7e119e57d3" providerId="ADAL" clId="{582C9285-E599-4808-8155-40EC78EDECCA}" dt="2024-04-22T18:31:31.946" v="551" actId="1076"/>
          <ac:spMkLst>
            <pc:docMk/>
            <pc:sldMk cId="584487031" sldId="281"/>
            <ac:spMk id="38" creationId="{B64F76CE-4280-D6E2-80A3-7F999E10D16B}"/>
          </ac:spMkLst>
        </pc:spChg>
        <pc:spChg chg="mod">
          <ac:chgData name="Bouskela, Adrien Francois Edmond - (adrienbouskela)" userId="69074f8a-ca25-4e0b-bf7b-ad7e119e57d3" providerId="ADAL" clId="{582C9285-E599-4808-8155-40EC78EDECCA}" dt="2024-04-22T18:23:44.885" v="290" actId="1076"/>
          <ac:spMkLst>
            <pc:docMk/>
            <pc:sldMk cId="584487031" sldId="281"/>
            <ac:spMk id="103" creationId="{00000000-0000-0000-0000-000000000000}"/>
          </ac:spMkLst>
        </pc:spChg>
        <pc:picChg chg="add mod">
          <ac:chgData name="Bouskela, Adrien Francois Edmond - (adrienbouskela)" userId="69074f8a-ca25-4e0b-bf7b-ad7e119e57d3" providerId="ADAL" clId="{582C9285-E599-4808-8155-40EC78EDECCA}" dt="2024-04-22T18:25:55.193" v="374" actId="1076"/>
          <ac:picMkLst>
            <pc:docMk/>
            <pc:sldMk cId="584487031" sldId="281"/>
            <ac:picMk id="7" creationId="{E99FF233-33C7-2157-B835-AEBBE566B0C7}"/>
          </ac:picMkLst>
        </pc:picChg>
        <pc:cxnChg chg="add mod">
          <ac:chgData name="Bouskela, Adrien Francois Edmond - (adrienbouskela)" userId="69074f8a-ca25-4e0b-bf7b-ad7e119e57d3" providerId="ADAL" clId="{582C9285-E599-4808-8155-40EC78EDECCA}" dt="2024-04-22T18:23:41.398" v="289" actId="1076"/>
          <ac:cxnSpMkLst>
            <pc:docMk/>
            <pc:sldMk cId="584487031" sldId="281"/>
            <ac:cxnSpMk id="3" creationId="{88912123-5959-EAEA-CA03-2C36A51EACB5}"/>
          </ac:cxnSpMkLst>
        </pc:cxnChg>
        <pc:cxnChg chg="add mod">
          <ac:chgData name="Bouskela, Adrien Francois Edmond - (adrienbouskela)" userId="69074f8a-ca25-4e0b-bf7b-ad7e119e57d3" providerId="ADAL" clId="{582C9285-E599-4808-8155-40EC78EDECCA}" dt="2024-04-22T18:27:33.473" v="470" actId="1076"/>
          <ac:cxnSpMkLst>
            <pc:docMk/>
            <pc:sldMk cId="584487031" sldId="281"/>
            <ac:cxnSpMk id="13" creationId="{193B1B60-0524-0768-A429-DD57F26CECEE}"/>
          </ac:cxnSpMkLst>
        </pc:cxnChg>
        <pc:cxnChg chg="add mod">
          <ac:chgData name="Bouskela, Adrien Francois Edmond - (adrienbouskela)" userId="69074f8a-ca25-4e0b-bf7b-ad7e119e57d3" providerId="ADAL" clId="{582C9285-E599-4808-8155-40EC78EDECCA}" dt="2024-04-22T18:27:33.473" v="470" actId="1076"/>
          <ac:cxnSpMkLst>
            <pc:docMk/>
            <pc:sldMk cId="584487031" sldId="281"/>
            <ac:cxnSpMk id="15" creationId="{A446F775-5FE5-304C-34A5-4BAB9EDD0DFC}"/>
          </ac:cxnSpMkLst>
        </pc:cxnChg>
        <pc:cxnChg chg="add mod">
          <ac:chgData name="Bouskela, Adrien Francois Edmond - (adrienbouskela)" userId="69074f8a-ca25-4e0b-bf7b-ad7e119e57d3" providerId="ADAL" clId="{582C9285-E599-4808-8155-40EC78EDECCA}" dt="2024-04-22T18:28:50.594" v="504" actId="14100"/>
          <ac:cxnSpMkLst>
            <pc:docMk/>
            <pc:sldMk cId="584487031" sldId="281"/>
            <ac:cxnSpMk id="18" creationId="{73A935B1-FDE4-C329-1358-A88203ADF6F7}"/>
          </ac:cxnSpMkLst>
        </pc:cxnChg>
        <pc:cxnChg chg="add mod">
          <ac:chgData name="Bouskela, Adrien Francois Edmond - (adrienbouskela)" userId="69074f8a-ca25-4e0b-bf7b-ad7e119e57d3" providerId="ADAL" clId="{582C9285-E599-4808-8155-40EC78EDECCA}" dt="2024-04-22T18:28:43.493" v="499" actId="14100"/>
          <ac:cxnSpMkLst>
            <pc:docMk/>
            <pc:sldMk cId="584487031" sldId="281"/>
            <ac:cxnSpMk id="19" creationId="{874D0137-6707-F1DF-56E3-62145FAF3875}"/>
          </ac:cxnSpMkLst>
        </pc:cxnChg>
        <pc:cxnChg chg="add mod">
          <ac:chgData name="Bouskela, Adrien Francois Edmond - (adrienbouskela)" userId="69074f8a-ca25-4e0b-bf7b-ad7e119e57d3" providerId="ADAL" clId="{582C9285-E599-4808-8155-40EC78EDECCA}" dt="2024-04-22T18:28:37.949" v="496" actId="14100"/>
          <ac:cxnSpMkLst>
            <pc:docMk/>
            <pc:sldMk cId="584487031" sldId="281"/>
            <ac:cxnSpMk id="22" creationId="{3A5F71D5-A4EC-696B-8BEF-BC1189EACA83}"/>
          </ac:cxnSpMkLst>
        </pc:cxnChg>
        <pc:cxnChg chg="add del">
          <ac:chgData name="Bouskela, Adrien Francois Edmond - (adrienbouskela)" userId="69074f8a-ca25-4e0b-bf7b-ad7e119e57d3" providerId="ADAL" clId="{582C9285-E599-4808-8155-40EC78EDECCA}" dt="2024-04-22T18:28:56.575" v="508" actId="478"/>
          <ac:cxnSpMkLst>
            <pc:docMk/>
            <pc:sldMk cId="584487031" sldId="281"/>
            <ac:cxnSpMk id="30" creationId="{45FB297D-7998-B9CF-EB2D-3DE6AB8F82D3}"/>
          </ac:cxnSpMkLst>
        </pc:cxnChg>
      </pc:sldChg>
      <pc:sldChg chg="delSp add del mod setBg">
        <pc:chgData name="Bouskela, Adrien Francois Edmond - (adrienbouskela)" userId="69074f8a-ca25-4e0b-bf7b-ad7e119e57d3" providerId="ADAL" clId="{582C9285-E599-4808-8155-40EC78EDECCA}" dt="2024-04-22T18:36:12.394" v="602" actId="47"/>
        <pc:sldMkLst>
          <pc:docMk/>
          <pc:sldMk cId="2101148372" sldId="282"/>
        </pc:sldMkLst>
        <pc:picChg chg="del">
          <ac:chgData name="Bouskela, Adrien Francois Edmond - (adrienbouskela)" userId="69074f8a-ca25-4e0b-bf7b-ad7e119e57d3" providerId="ADAL" clId="{582C9285-E599-4808-8155-40EC78EDECCA}" dt="2024-04-22T18:36:08.585" v="601" actId="478"/>
          <ac:picMkLst>
            <pc:docMk/>
            <pc:sldMk cId="2101148372" sldId="282"/>
            <ac:picMk id="296" creationId="{00000000-0000-0000-0000-000000000000}"/>
          </ac:picMkLst>
        </pc:picChg>
      </pc:sldChg>
      <pc:sldChg chg="addSp delSp modSp add del mod">
        <pc:chgData name="Bouskela, Adrien Francois Edmond - (adrienbouskela)" userId="69074f8a-ca25-4e0b-bf7b-ad7e119e57d3" providerId="ADAL" clId="{582C9285-E599-4808-8155-40EC78EDECCA}" dt="2024-04-23T06:18:52.726" v="913" actId="47"/>
        <pc:sldMkLst>
          <pc:docMk/>
          <pc:sldMk cId="2951629634" sldId="282"/>
        </pc:sldMkLst>
        <pc:spChg chg="add mod">
          <ac:chgData name="Bouskela, Adrien Francois Edmond - (adrienbouskela)" userId="69074f8a-ca25-4e0b-bf7b-ad7e119e57d3" providerId="ADAL" clId="{582C9285-E599-4808-8155-40EC78EDECCA}" dt="2024-04-22T18:37:09.902" v="648" actId="14100"/>
          <ac:spMkLst>
            <pc:docMk/>
            <pc:sldMk cId="2951629634" sldId="282"/>
            <ac:spMk id="3" creationId="{4863C17C-3C76-D3E2-5391-2A384442D253}"/>
          </ac:spMkLst>
        </pc:spChg>
        <pc:spChg chg="add mod">
          <ac:chgData name="Bouskela, Adrien Francois Edmond - (adrienbouskela)" userId="69074f8a-ca25-4e0b-bf7b-ad7e119e57d3" providerId="ADAL" clId="{582C9285-E599-4808-8155-40EC78EDECCA}" dt="2024-04-22T18:37:24.093" v="668" actId="20577"/>
          <ac:spMkLst>
            <pc:docMk/>
            <pc:sldMk cId="2951629634" sldId="282"/>
            <ac:spMk id="4" creationId="{B9FC2FA1-A834-5E89-A368-479A7543538E}"/>
          </ac:spMkLst>
        </pc:spChg>
        <pc:spChg chg="add mod">
          <ac:chgData name="Bouskela, Adrien Francois Edmond - (adrienbouskela)" userId="69074f8a-ca25-4e0b-bf7b-ad7e119e57d3" providerId="ADAL" clId="{582C9285-E599-4808-8155-40EC78EDECCA}" dt="2024-04-22T18:37:42.024" v="701" actId="20577"/>
          <ac:spMkLst>
            <pc:docMk/>
            <pc:sldMk cId="2951629634" sldId="282"/>
            <ac:spMk id="5" creationId="{C041722E-FB5A-4B86-99DE-4EB992C0B5C0}"/>
          </ac:spMkLst>
        </pc:spChg>
        <pc:spChg chg="add mod">
          <ac:chgData name="Bouskela, Adrien Francois Edmond - (adrienbouskela)" userId="69074f8a-ca25-4e0b-bf7b-ad7e119e57d3" providerId="ADAL" clId="{582C9285-E599-4808-8155-40EC78EDECCA}" dt="2024-04-22T18:38:15.989" v="733" actId="1076"/>
          <ac:spMkLst>
            <pc:docMk/>
            <pc:sldMk cId="2951629634" sldId="282"/>
            <ac:spMk id="6" creationId="{FFFA5D15-57A9-95C3-EB6E-93C033F3DC40}"/>
          </ac:spMkLst>
        </pc:spChg>
        <pc:picChg chg="mod">
          <ac:chgData name="Bouskela, Adrien Francois Edmond - (adrienbouskela)" userId="69074f8a-ca25-4e0b-bf7b-ad7e119e57d3" providerId="ADAL" clId="{582C9285-E599-4808-8155-40EC78EDECCA}" dt="2024-04-22T18:38:13.572" v="732" actId="1076"/>
          <ac:picMkLst>
            <pc:docMk/>
            <pc:sldMk cId="2951629634" sldId="282"/>
            <ac:picMk id="2" creationId="{0B37C3E0-BC92-191B-A756-D5C29244F994}"/>
          </ac:picMkLst>
        </pc:picChg>
        <pc:picChg chg="del">
          <ac:chgData name="Bouskela, Adrien Francois Edmond - (adrienbouskela)" userId="69074f8a-ca25-4e0b-bf7b-ad7e119e57d3" providerId="ADAL" clId="{582C9285-E599-4808-8155-40EC78EDECCA}" dt="2024-04-22T18:36:22.620" v="604" actId="478"/>
          <ac:picMkLst>
            <pc:docMk/>
            <pc:sldMk cId="2951629634" sldId="282"/>
            <ac:picMk id="296" creationId="{00000000-0000-0000-0000-000000000000}"/>
          </ac:picMkLst>
        </pc:picChg>
      </pc:sldChg>
    </pc:docChg>
  </pc:docChgLst>
  <pc:docChgLst>
    <pc:chgData name="Robbins, Stevie Lynne - (stevierobbins)" userId="S::stevierobbins@arizona.edu::4d2e5dfe-0fff-40cc-ad91-4347bf8d5b72" providerId="AD" clId="Web-{A9686BC2-8DCF-C883-9FDE-B972D03D0ECD}"/>
    <pc:docChg chg="modSld">
      <pc:chgData name="Robbins, Stevie Lynne - (stevierobbins)" userId="S::stevierobbins@arizona.edu::4d2e5dfe-0fff-40cc-ad91-4347bf8d5b72" providerId="AD" clId="Web-{A9686BC2-8DCF-C883-9FDE-B972D03D0ECD}" dt="2024-04-22T19:27:54.191" v="12"/>
      <pc:docMkLst>
        <pc:docMk/>
      </pc:docMkLst>
      <pc:sldChg chg="addSp delSp">
        <pc:chgData name="Robbins, Stevie Lynne - (stevierobbins)" userId="S::stevierobbins@arizona.edu::4d2e5dfe-0fff-40cc-ad91-4347bf8d5b72" providerId="AD" clId="Web-{A9686BC2-8DCF-C883-9FDE-B972D03D0ECD}" dt="2024-04-22T19:27:54.191" v="12"/>
        <pc:sldMkLst>
          <pc:docMk/>
          <pc:sldMk cId="584487031" sldId="281"/>
        </pc:sldMkLst>
        <pc:picChg chg="add del">
          <ac:chgData name="Robbins, Stevie Lynne - (stevierobbins)" userId="S::stevierobbins@arizona.edu::4d2e5dfe-0fff-40cc-ad91-4347bf8d5b72" providerId="AD" clId="Web-{A9686BC2-8DCF-C883-9FDE-B972D03D0ECD}" dt="2024-04-22T19:27:54.191" v="12"/>
          <ac:picMkLst>
            <pc:docMk/>
            <pc:sldMk cId="584487031" sldId="281"/>
            <ac:picMk id="4" creationId="{A3495310-30B8-1F58-0F7C-4D506EAB3C06}"/>
          </ac:picMkLst>
        </pc:picChg>
      </pc:sldChg>
      <pc:sldChg chg="addSp delSp modSp">
        <pc:chgData name="Robbins, Stevie Lynne - (stevierobbins)" userId="S::stevierobbins@arizona.edu::4d2e5dfe-0fff-40cc-ad91-4347bf8d5b72" providerId="AD" clId="Web-{A9686BC2-8DCF-C883-9FDE-B972D03D0ECD}" dt="2024-04-22T19:25:28" v="10" actId="1076"/>
        <pc:sldMkLst>
          <pc:docMk/>
          <pc:sldMk cId="2951629634" sldId="282"/>
        </pc:sldMkLst>
        <pc:spChg chg="del mod">
          <ac:chgData name="Robbins, Stevie Lynne - (stevierobbins)" userId="S::stevierobbins@arizona.edu::4d2e5dfe-0fff-40cc-ad91-4347bf8d5b72" providerId="AD" clId="Web-{A9686BC2-8DCF-C883-9FDE-B972D03D0ECD}" dt="2024-04-22T19:24:49.218" v="3"/>
          <ac:spMkLst>
            <pc:docMk/>
            <pc:sldMk cId="2951629634" sldId="282"/>
            <ac:spMk id="3" creationId="{4863C17C-3C76-D3E2-5391-2A384442D253}"/>
          </ac:spMkLst>
        </pc:spChg>
        <pc:spChg chg="del">
          <ac:chgData name="Robbins, Stevie Lynne - (stevierobbins)" userId="S::stevierobbins@arizona.edu::4d2e5dfe-0fff-40cc-ad91-4347bf8d5b72" providerId="AD" clId="Web-{A9686BC2-8DCF-C883-9FDE-B972D03D0ECD}" dt="2024-04-22T19:25:13.640" v="5"/>
          <ac:spMkLst>
            <pc:docMk/>
            <pc:sldMk cId="2951629634" sldId="282"/>
            <ac:spMk id="4" creationId="{B9FC2FA1-A834-5E89-A368-479A7543538E}"/>
          </ac:spMkLst>
        </pc:spChg>
        <pc:spChg chg="del">
          <ac:chgData name="Robbins, Stevie Lynne - (stevierobbins)" userId="S::stevierobbins@arizona.edu::4d2e5dfe-0fff-40cc-ad91-4347bf8d5b72" providerId="AD" clId="Web-{A9686BC2-8DCF-C883-9FDE-B972D03D0ECD}" dt="2024-04-22T19:25:14.968" v="6"/>
          <ac:spMkLst>
            <pc:docMk/>
            <pc:sldMk cId="2951629634" sldId="282"/>
            <ac:spMk id="5" creationId="{C041722E-FB5A-4B86-99DE-4EB992C0B5C0}"/>
          </ac:spMkLst>
        </pc:spChg>
        <pc:spChg chg="del">
          <ac:chgData name="Robbins, Stevie Lynne - (stevierobbins)" userId="S::stevierobbins@arizona.edu::4d2e5dfe-0fff-40cc-ad91-4347bf8d5b72" providerId="AD" clId="Web-{A9686BC2-8DCF-C883-9FDE-B972D03D0ECD}" dt="2024-04-22T19:24:51.499" v="4"/>
          <ac:spMkLst>
            <pc:docMk/>
            <pc:sldMk cId="2951629634" sldId="282"/>
            <ac:spMk id="6" creationId="{FFFA5D15-57A9-95C3-EB6E-93C033F3DC40}"/>
          </ac:spMkLst>
        </pc:spChg>
        <pc:picChg chg="del">
          <ac:chgData name="Robbins, Stevie Lynne - (stevierobbins)" userId="S::stevierobbins@arizona.edu::4d2e5dfe-0fff-40cc-ad91-4347bf8d5b72" providerId="AD" clId="Web-{A9686BC2-8DCF-C883-9FDE-B972D03D0ECD}" dt="2024-04-22T19:24:44.983" v="1"/>
          <ac:picMkLst>
            <pc:docMk/>
            <pc:sldMk cId="2951629634" sldId="282"/>
            <ac:picMk id="2" creationId="{0B37C3E0-BC92-191B-A756-D5C29244F994}"/>
          </ac:picMkLst>
        </pc:picChg>
        <pc:picChg chg="add mod">
          <ac:chgData name="Robbins, Stevie Lynne - (stevierobbins)" userId="S::stevierobbins@arizona.edu::4d2e5dfe-0fff-40cc-ad91-4347bf8d5b72" providerId="AD" clId="Web-{A9686BC2-8DCF-C883-9FDE-B972D03D0ECD}" dt="2024-04-22T19:25:28" v="10" actId="1076"/>
          <ac:picMkLst>
            <pc:docMk/>
            <pc:sldMk cId="2951629634" sldId="282"/>
            <ac:picMk id="7" creationId="{C61BA61F-DF3C-2657-D1EC-79269DEC5356}"/>
          </ac:picMkLst>
        </pc:picChg>
      </pc:sldChg>
    </pc:docChg>
  </pc:docChgLst>
  <pc:docChgLst>
    <pc:chgData name="Barrera Coronado, Miguel Angel - (mbarreracoronado)" userId="S::mbarreracoronado@arizona.edu::85cadf1b-9420-4e92-88e1-4603dfa529ef" providerId="AD" clId="Web-{88ACD637-4C6F-DF25-E516-DC24F41BC4C3}"/>
    <pc:docChg chg="delSld modSld">
      <pc:chgData name="Barrera Coronado, Miguel Angel - (mbarreracoronado)" userId="S::mbarreracoronado@arizona.edu::85cadf1b-9420-4e92-88e1-4603dfa529ef" providerId="AD" clId="Web-{88ACD637-4C6F-DF25-E516-DC24F41BC4C3}" dt="2024-04-22T19:14:29.588" v="170" actId="1076"/>
      <pc:docMkLst>
        <pc:docMk/>
      </pc:docMkLst>
      <pc:sldChg chg="modSp">
        <pc:chgData name="Barrera Coronado, Miguel Angel - (mbarreracoronado)" userId="S::mbarreracoronado@arizona.edu::85cadf1b-9420-4e92-88e1-4603dfa529ef" providerId="AD" clId="Web-{88ACD637-4C6F-DF25-E516-DC24F41BC4C3}" dt="2024-04-22T18:53:14.377" v="0" actId="14100"/>
        <pc:sldMkLst>
          <pc:docMk/>
          <pc:sldMk cId="0" sldId="258"/>
        </pc:sldMkLst>
        <pc:picChg chg="mod">
          <ac:chgData name="Barrera Coronado, Miguel Angel - (mbarreracoronado)" userId="S::mbarreracoronado@arizona.edu::85cadf1b-9420-4e92-88e1-4603dfa529ef" providerId="AD" clId="Web-{88ACD637-4C6F-DF25-E516-DC24F41BC4C3}" dt="2024-04-22T18:53:14.377" v="0" actId="14100"/>
          <ac:picMkLst>
            <pc:docMk/>
            <pc:sldMk cId="0" sldId="258"/>
            <ac:picMk id="109" creationId="{00000000-0000-0000-0000-000000000000}"/>
          </ac:picMkLst>
        </pc:picChg>
      </pc:sldChg>
      <pc:sldChg chg="modSp">
        <pc:chgData name="Barrera Coronado, Miguel Angel - (mbarreracoronado)" userId="S::mbarreracoronado@arizona.edu::85cadf1b-9420-4e92-88e1-4603dfa529ef" providerId="AD" clId="Web-{88ACD637-4C6F-DF25-E516-DC24F41BC4C3}" dt="2024-04-22T19:11:33.643" v="166" actId="1076"/>
        <pc:sldMkLst>
          <pc:docMk/>
          <pc:sldMk cId="0" sldId="259"/>
        </pc:sldMkLst>
        <pc:spChg chg="mod">
          <ac:chgData name="Barrera Coronado, Miguel Angel - (mbarreracoronado)" userId="S::mbarreracoronado@arizona.edu::85cadf1b-9420-4e92-88e1-4603dfa529ef" providerId="AD" clId="Web-{88ACD637-4C6F-DF25-E516-DC24F41BC4C3}" dt="2024-04-22T19:11:33.643" v="166" actId="1076"/>
          <ac:spMkLst>
            <pc:docMk/>
            <pc:sldMk cId="0" sldId="259"/>
            <ac:spMk id="115" creationId="{00000000-0000-0000-0000-000000000000}"/>
          </ac:spMkLst>
        </pc:spChg>
      </pc:sldChg>
      <pc:sldChg chg="delSp modSp del">
        <pc:chgData name="Barrera Coronado, Miguel Angel - (mbarreracoronado)" userId="S::mbarreracoronado@arizona.edu::85cadf1b-9420-4e92-88e1-4603dfa529ef" providerId="AD" clId="Web-{88ACD637-4C6F-DF25-E516-DC24F41BC4C3}" dt="2024-04-22T19:08:25.713" v="137"/>
        <pc:sldMkLst>
          <pc:docMk/>
          <pc:sldMk cId="0" sldId="261"/>
        </pc:sldMkLst>
        <pc:picChg chg="del">
          <ac:chgData name="Barrera Coronado, Miguel Angel - (mbarreracoronado)" userId="S::mbarreracoronado@arizona.edu::85cadf1b-9420-4e92-88e1-4603dfa529ef" providerId="AD" clId="Web-{88ACD637-4C6F-DF25-E516-DC24F41BC4C3}" dt="2024-04-22T19:03:19.137" v="10"/>
          <ac:picMkLst>
            <pc:docMk/>
            <pc:sldMk cId="0" sldId="261"/>
            <ac:picMk id="141" creationId="{00000000-0000-0000-0000-000000000000}"/>
          </ac:picMkLst>
        </pc:picChg>
        <pc:cxnChg chg="mod">
          <ac:chgData name="Barrera Coronado, Miguel Angel - (mbarreracoronado)" userId="S::mbarreracoronado@arizona.edu::85cadf1b-9420-4e92-88e1-4603dfa529ef" providerId="AD" clId="Web-{88ACD637-4C6F-DF25-E516-DC24F41BC4C3}" dt="2024-04-22T19:06:16.754" v="74" actId="1076"/>
          <ac:cxnSpMkLst>
            <pc:docMk/>
            <pc:sldMk cId="0" sldId="261"/>
            <ac:cxnSpMk id="152" creationId="{00000000-0000-0000-0000-000000000000}"/>
          </ac:cxnSpMkLst>
        </pc:cxnChg>
      </pc:sldChg>
      <pc:sldChg chg="addSp modSp">
        <pc:chgData name="Barrera Coronado, Miguel Angel - (mbarreracoronado)" userId="S::mbarreracoronado@arizona.edu::85cadf1b-9420-4e92-88e1-4603dfa529ef" providerId="AD" clId="Web-{88ACD637-4C6F-DF25-E516-DC24F41BC4C3}" dt="2024-04-22T19:14:29.588" v="170" actId="1076"/>
        <pc:sldMkLst>
          <pc:docMk/>
          <pc:sldMk cId="0" sldId="262"/>
        </pc:sldMkLst>
        <pc:spChg chg="add mod">
          <ac:chgData name="Barrera Coronado, Miguel Angel - (mbarreracoronado)" userId="S::mbarreracoronado@arizona.edu::85cadf1b-9420-4e92-88e1-4603dfa529ef" providerId="AD" clId="Web-{88ACD637-4C6F-DF25-E516-DC24F41BC4C3}" dt="2024-04-22T19:14:29.588" v="170" actId="1076"/>
          <ac:spMkLst>
            <pc:docMk/>
            <pc:sldMk cId="0" sldId="262"/>
            <ac:spMk id="3" creationId="{424FC709-CCA1-514C-0E51-32D7B8E29FC5}"/>
          </ac:spMkLst>
        </pc:spChg>
        <pc:spChg chg="add mod">
          <ac:chgData name="Barrera Coronado, Miguel Angel - (mbarreracoronado)" userId="S::mbarreracoronado@arizona.edu::85cadf1b-9420-4e92-88e1-4603dfa529ef" providerId="AD" clId="Web-{88ACD637-4C6F-DF25-E516-DC24F41BC4C3}" dt="2024-04-22T19:07:53.852" v="128" actId="14100"/>
          <ac:spMkLst>
            <pc:docMk/>
            <pc:sldMk cId="0" sldId="262"/>
            <ac:spMk id="7" creationId="{BF577F37-482D-5D11-C5B2-A0B47E27C2BD}"/>
          </ac:spMkLst>
        </pc:spChg>
        <pc:spChg chg="add mod">
          <ac:chgData name="Barrera Coronado, Miguel Angel - (mbarreracoronado)" userId="S::mbarreracoronado@arizona.edu::85cadf1b-9420-4e92-88e1-4603dfa529ef" providerId="AD" clId="Web-{88ACD637-4C6F-DF25-E516-DC24F41BC4C3}" dt="2024-04-22T19:07:53.852" v="126" actId="14100"/>
          <ac:spMkLst>
            <pc:docMk/>
            <pc:sldMk cId="0" sldId="262"/>
            <ac:spMk id="11" creationId="{4E2BDCA8-C6BE-622A-7B1A-8C3D16856860}"/>
          </ac:spMkLst>
        </pc:spChg>
        <pc:spChg chg="add mod">
          <ac:chgData name="Barrera Coronado, Miguel Angel - (mbarreracoronado)" userId="S::mbarreracoronado@arizona.edu::85cadf1b-9420-4e92-88e1-4603dfa529ef" providerId="AD" clId="Web-{88ACD637-4C6F-DF25-E516-DC24F41BC4C3}" dt="2024-04-22T19:07:53.852" v="124" actId="14100"/>
          <ac:spMkLst>
            <pc:docMk/>
            <pc:sldMk cId="0" sldId="262"/>
            <ac:spMk id="15" creationId="{175728DE-C9CA-017E-B9F8-219116A156B7}"/>
          </ac:spMkLst>
        </pc:spChg>
        <pc:spChg chg="add mod">
          <ac:chgData name="Barrera Coronado, Miguel Angel - (mbarreracoronado)" userId="S::mbarreracoronado@arizona.edu::85cadf1b-9420-4e92-88e1-4603dfa529ef" providerId="AD" clId="Web-{88ACD637-4C6F-DF25-E516-DC24F41BC4C3}" dt="2024-04-22T19:07:53.852" v="122" actId="14100"/>
          <ac:spMkLst>
            <pc:docMk/>
            <pc:sldMk cId="0" sldId="262"/>
            <ac:spMk id="19" creationId="{C633E10D-B944-6010-C9E9-656696D0DA6B}"/>
          </ac:spMkLst>
        </pc:spChg>
        <pc:spChg chg="add mod">
          <ac:chgData name="Barrera Coronado, Miguel Angel - (mbarreracoronado)" userId="S::mbarreracoronado@arizona.edu::85cadf1b-9420-4e92-88e1-4603dfa529ef" providerId="AD" clId="Web-{88ACD637-4C6F-DF25-E516-DC24F41BC4C3}" dt="2024-04-22T19:07:53.852" v="120" actId="14100"/>
          <ac:spMkLst>
            <pc:docMk/>
            <pc:sldMk cId="0" sldId="262"/>
            <ac:spMk id="23" creationId="{EF59B79D-081A-45AD-8102-AD6F5008463F}"/>
          </ac:spMkLst>
        </pc:spChg>
        <pc:spChg chg="add mod">
          <ac:chgData name="Barrera Coronado, Miguel Angel - (mbarreracoronado)" userId="S::mbarreracoronado@arizona.edu::85cadf1b-9420-4e92-88e1-4603dfa529ef" providerId="AD" clId="Web-{88ACD637-4C6F-DF25-E516-DC24F41BC4C3}" dt="2024-04-22T19:07:53.852" v="118" actId="14100"/>
          <ac:spMkLst>
            <pc:docMk/>
            <pc:sldMk cId="0" sldId="262"/>
            <ac:spMk id="27" creationId="{2C9637A6-71B1-17B0-3AD6-EA7638C9E86F}"/>
          </ac:spMkLst>
        </pc:spChg>
        <pc:spChg chg="add mod">
          <ac:chgData name="Barrera Coronado, Miguel Angel - (mbarreracoronado)" userId="S::mbarreracoronado@arizona.edu::85cadf1b-9420-4e92-88e1-4603dfa529ef" providerId="AD" clId="Web-{88ACD637-4C6F-DF25-E516-DC24F41BC4C3}" dt="2024-04-22T19:07:53.852" v="116" actId="14100"/>
          <ac:spMkLst>
            <pc:docMk/>
            <pc:sldMk cId="0" sldId="262"/>
            <ac:spMk id="31" creationId="{E49119A7-761F-965C-9BB1-9DC17CEF22F5}"/>
          </ac:spMkLst>
        </pc:spChg>
        <pc:spChg chg="add mod">
          <ac:chgData name="Barrera Coronado, Miguel Angel - (mbarreracoronado)" userId="S::mbarreracoronado@arizona.edu::85cadf1b-9420-4e92-88e1-4603dfa529ef" providerId="AD" clId="Web-{88ACD637-4C6F-DF25-E516-DC24F41BC4C3}" dt="2024-04-22T19:07:53.836" v="115" actId="14100"/>
          <ac:spMkLst>
            <pc:docMk/>
            <pc:sldMk cId="0" sldId="262"/>
            <ac:spMk id="35" creationId="{E50FC61C-D87F-9357-76FA-9F3A584ABB97}"/>
          </ac:spMkLst>
        </pc:spChg>
        <pc:spChg chg="mod">
          <ac:chgData name="Barrera Coronado, Miguel Angel - (mbarreracoronado)" userId="S::mbarreracoronado@arizona.edu::85cadf1b-9420-4e92-88e1-4603dfa529ef" providerId="AD" clId="Web-{88ACD637-4C6F-DF25-E516-DC24F41BC4C3}" dt="2024-04-22T19:08:23.494" v="136" actId="1076"/>
          <ac:spMkLst>
            <pc:docMk/>
            <pc:sldMk cId="0" sldId="262"/>
            <ac:spMk id="164" creationId="{00000000-0000-0000-0000-000000000000}"/>
          </ac:spMkLst>
        </pc:spChg>
        <pc:grpChg chg="add mod">
          <ac:chgData name="Barrera Coronado, Miguel Angel - (mbarreracoronado)" userId="S::mbarreracoronado@arizona.edu::85cadf1b-9420-4e92-88e1-4603dfa529ef" providerId="AD" clId="Web-{88ACD637-4C6F-DF25-E516-DC24F41BC4C3}" dt="2024-04-22T19:08:18.541" v="134" actId="1076"/>
          <ac:grpSpMkLst>
            <pc:docMk/>
            <pc:sldMk cId="0" sldId="262"/>
            <ac:grpSpMk id="38" creationId="{079F3D84-ABE6-8925-B916-BDE1F2C59E87}"/>
          </ac:grpSpMkLst>
        </pc:grpChg>
        <pc:picChg chg="mod">
          <ac:chgData name="Barrera Coronado, Miguel Angel - (mbarreracoronado)" userId="S::mbarreracoronado@arizona.edu::85cadf1b-9420-4e92-88e1-4603dfa529ef" providerId="AD" clId="Web-{88ACD637-4C6F-DF25-E516-DC24F41BC4C3}" dt="2024-04-22T19:08:21.338" v="135" actId="1076"/>
          <ac:picMkLst>
            <pc:docMk/>
            <pc:sldMk cId="0" sldId="262"/>
            <ac:picMk id="165" creationId="{00000000-0000-0000-0000-000000000000}"/>
          </ac:picMkLst>
        </pc:picChg>
        <pc:picChg chg="mod">
          <ac:chgData name="Barrera Coronado, Miguel Angel - (mbarreracoronado)" userId="S::mbarreracoronado@arizona.edu::85cadf1b-9420-4e92-88e1-4603dfa529ef" providerId="AD" clId="Web-{88ACD637-4C6F-DF25-E516-DC24F41BC4C3}" dt="2024-04-22T19:07:53.836" v="112" actId="14100"/>
          <ac:picMkLst>
            <pc:docMk/>
            <pc:sldMk cId="0" sldId="262"/>
            <ac:picMk id="166" creationId="{00000000-0000-0000-0000-000000000000}"/>
          </ac:picMkLst>
        </pc:picChg>
        <pc:cxnChg chg="add mod">
          <ac:chgData name="Barrera Coronado, Miguel Angel - (mbarreracoronado)" userId="S::mbarreracoronado@arizona.edu::85cadf1b-9420-4e92-88e1-4603dfa529ef" providerId="AD" clId="Web-{88ACD637-4C6F-DF25-E516-DC24F41BC4C3}" dt="2024-04-22T19:07:53.852" v="129" actId="14100"/>
          <ac:cxnSpMkLst>
            <pc:docMk/>
            <pc:sldMk cId="0" sldId="262"/>
            <ac:cxnSpMk id="5" creationId="{36DFB648-07E2-01DE-96B7-FF1FF834466E}"/>
          </ac:cxnSpMkLst>
        </pc:cxnChg>
        <pc:cxnChg chg="add mod">
          <ac:chgData name="Barrera Coronado, Miguel Angel - (mbarreracoronado)" userId="S::mbarreracoronado@arizona.edu::85cadf1b-9420-4e92-88e1-4603dfa529ef" providerId="AD" clId="Web-{88ACD637-4C6F-DF25-E516-DC24F41BC4C3}" dt="2024-04-22T19:07:53.852" v="127" actId="14100"/>
          <ac:cxnSpMkLst>
            <pc:docMk/>
            <pc:sldMk cId="0" sldId="262"/>
            <ac:cxnSpMk id="9" creationId="{D921339E-07CE-1597-211E-859DFB10915F}"/>
          </ac:cxnSpMkLst>
        </pc:cxnChg>
        <pc:cxnChg chg="add mod">
          <ac:chgData name="Barrera Coronado, Miguel Angel - (mbarreracoronado)" userId="S::mbarreracoronado@arizona.edu::85cadf1b-9420-4e92-88e1-4603dfa529ef" providerId="AD" clId="Web-{88ACD637-4C6F-DF25-E516-DC24F41BC4C3}" dt="2024-04-22T19:07:53.852" v="125" actId="14100"/>
          <ac:cxnSpMkLst>
            <pc:docMk/>
            <pc:sldMk cId="0" sldId="262"/>
            <ac:cxnSpMk id="13" creationId="{DE5B0E42-ECBD-918D-F7C0-0E7CD391142A}"/>
          </ac:cxnSpMkLst>
        </pc:cxnChg>
        <pc:cxnChg chg="add mod">
          <ac:chgData name="Barrera Coronado, Miguel Angel - (mbarreracoronado)" userId="S::mbarreracoronado@arizona.edu::85cadf1b-9420-4e92-88e1-4603dfa529ef" providerId="AD" clId="Web-{88ACD637-4C6F-DF25-E516-DC24F41BC4C3}" dt="2024-04-22T19:07:53.852" v="123" actId="14100"/>
          <ac:cxnSpMkLst>
            <pc:docMk/>
            <pc:sldMk cId="0" sldId="262"/>
            <ac:cxnSpMk id="17" creationId="{CD99AC35-1923-207B-AC29-C6576285ABF2}"/>
          </ac:cxnSpMkLst>
        </pc:cxnChg>
        <pc:cxnChg chg="add mod">
          <ac:chgData name="Barrera Coronado, Miguel Angel - (mbarreracoronado)" userId="S::mbarreracoronado@arizona.edu::85cadf1b-9420-4e92-88e1-4603dfa529ef" providerId="AD" clId="Web-{88ACD637-4C6F-DF25-E516-DC24F41BC4C3}" dt="2024-04-22T19:07:53.852" v="121" actId="14100"/>
          <ac:cxnSpMkLst>
            <pc:docMk/>
            <pc:sldMk cId="0" sldId="262"/>
            <ac:cxnSpMk id="21" creationId="{0A1A037A-BB34-4ADB-55A9-80F3110FC062}"/>
          </ac:cxnSpMkLst>
        </pc:cxnChg>
        <pc:cxnChg chg="add mod">
          <ac:chgData name="Barrera Coronado, Miguel Angel - (mbarreracoronado)" userId="S::mbarreracoronado@arizona.edu::85cadf1b-9420-4e92-88e1-4603dfa529ef" providerId="AD" clId="Web-{88ACD637-4C6F-DF25-E516-DC24F41BC4C3}" dt="2024-04-22T19:07:53.852" v="119" actId="14100"/>
          <ac:cxnSpMkLst>
            <pc:docMk/>
            <pc:sldMk cId="0" sldId="262"/>
            <ac:cxnSpMk id="25" creationId="{9BFDE110-82CD-6DA0-80BD-4A7EC15F9E9E}"/>
          </ac:cxnSpMkLst>
        </pc:cxnChg>
        <pc:cxnChg chg="add mod">
          <ac:chgData name="Barrera Coronado, Miguel Angel - (mbarreracoronado)" userId="S::mbarreracoronado@arizona.edu::85cadf1b-9420-4e92-88e1-4603dfa529ef" providerId="AD" clId="Web-{88ACD637-4C6F-DF25-E516-DC24F41BC4C3}" dt="2024-04-22T19:07:53.852" v="117" actId="14100"/>
          <ac:cxnSpMkLst>
            <pc:docMk/>
            <pc:sldMk cId="0" sldId="262"/>
            <ac:cxnSpMk id="29" creationId="{16CAC57E-2C9E-7139-7901-DB3FA8C86B0E}"/>
          </ac:cxnSpMkLst>
        </pc:cxnChg>
        <pc:cxnChg chg="add mod">
          <ac:chgData name="Barrera Coronado, Miguel Angel - (mbarreracoronado)" userId="S::mbarreracoronado@arizona.edu::85cadf1b-9420-4e92-88e1-4603dfa529ef" providerId="AD" clId="Web-{88ACD637-4C6F-DF25-E516-DC24F41BC4C3}" dt="2024-04-22T19:07:53.836" v="113" actId="14100"/>
          <ac:cxnSpMkLst>
            <pc:docMk/>
            <pc:sldMk cId="0" sldId="262"/>
            <ac:cxnSpMk id="33" creationId="{AC812FB7-E08F-CC89-EBE3-2010D004FFB2}"/>
          </ac:cxnSpMkLst>
        </pc:cxnChg>
        <pc:cxnChg chg="add mod">
          <ac:chgData name="Barrera Coronado, Miguel Angel - (mbarreracoronado)" userId="S::mbarreracoronado@arizona.edu::85cadf1b-9420-4e92-88e1-4603dfa529ef" providerId="AD" clId="Web-{88ACD637-4C6F-DF25-E516-DC24F41BC4C3}" dt="2024-04-22T19:07:53.836" v="114" actId="14100"/>
          <ac:cxnSpMkLst>
            <pc:docMk/>
            <pc:sldMk cId="0" sldId="262"/>
            <ac:cxnSpMk id="37" creationId="{5EA2BF2E-2371-02FB-F672-B12FD7B120BA}"/>
          </ac:cxnSpMkLst>
        </pc:cxnChg>
      </pc:sldChg>
      <pc:sldChg chg="modSp">
        <pc:chgData name="Barrera Coronado, Miguel Angel - (mbarreracoronado)" userId="S::mbarreracoronado@arizona.edu::85cadf1b-9420-4e92-88e1-4603dfa529ef" providerId="AD" clId="Web-{88ACD637-4C6F-DF25-E516-DC24F41BC4C3}" dt="2024-04-22T19:12:47.505" v="169" actId="1076"/>
        <pc:sldMkLst>
          <pc:docMk/>
          <pc:sldMk cId="0" sldId="279"/>
        </pc:sldMkLst>
        <pc:spChg chg="mod">
          <ac:chgData name="Barrera Coronado, Miguel Angel - (mbarreracoronado)" userId="S::mbarreracoronado@arizona.edu::85cadf1b-9420-4e92-88e1-4603dfa529ef" providerId="AD" clId="Web-{88ACD637-4C6F-DF25-E516-DC24F41BC4C3}" dt="2024-04-22T19:12:47.505" v="169" actId="1076"/>
          <ac:spMkLst>
            <pc:docMk/>
            <pc:sldMk cId="0" sldId="279"/>
            <ac:spMk id="314" creationId="{00000000-0000-0000-0000-000000000000}"/>
          </ac:spMkLst>
        </pc:spChg>
      </pc:sldChg>
      <pc:sldChg chg="modSp">
        <pc:chgData name="Barrera Coronado, Miguel Angel - (mbarreracoronado)" userId="S::mbarreracoronado@arizona.edu::85cadf1b-9420-4e92-88e1-4603dfa529ef" providerId="AD" clId="Web-{88ACD637-4C6F-DF25-E516-DC24F41BC4C3}" dt="2024-04-22T18:59:30.877" v="4" actId="1076"/>
        <pc:sldMkLst>
          <pc:docMk/>
          <pc:sldMk cId="584487031" sldId="281"/>
        </pc:sldMkLst>
        <pc:spChg chg="mod">
          <ac:chgData name="Barrera Coronado, Miguel Angel - (mbarreracoronado)" userId="S::mbarreracoronado@arizona.edu::85cadf1b-9420-4e92-88e1-4603dfa529ef" providerId="AD" clId="Web-{88ACD637-4C6F-DF25-E516-DC24F41BC4C3}" dt="2024-04-22T18:57:27.528" v="2" actId="1076"/>
          <ac:spMkLst>
            <pc:docMk/>
            <pc:sldMk cId="584487031" sldId="281"/>
            <ac:spMk id="5" creationId="{58852291-AE1D-9746-8E2F-AF1C5024D538}"/>
          </ac:spMkLst>
        </pc:spChg>
        <pc:spChg chg="mod">
          <ac:chgData name="Barrera Coronado, Miguel Angel - (mbarreracoronado)" userId="S::mbarreracoronado@arizona.edu::85cadf1b-9420-4e92-88e1-4603dfa529ef" providerId="AD" clId="Web-{88ACD637-4C6F-DF25-E516-DC24F41BC4C3}" dt="2024-04-22T18:57:24.903" v="1" actId="1076"/>
          <ac:spMkLst>
            <pc:docMk/>
            <pc:sldMk cId="584487031" sldId="281"/>
            <ac:spMk id="103" creationId="{00000000-0000-0000-0000-000000000000}"/>
          </ac:spMkLst>
        </pc:spChg>
        <pc:picChg chg="mod">
          <ac:chgData name="Barrera Coronado, Miguel Angel - (mbarreracoronado)" userId="S::mbarreracoronado@arizona.edu::85cadf1b-9420-4e92-88e1-4603dfa529ef" providerId="AD" clId="Web-{88ACD637-4C6F-DF25-E516-DC24F41BC4C3}" dt="2024-04-22T18:59:30.877" v="4" actId="1076"/>
          <ac:picMkLst>
            <pc:docMk/>
            <pc:sldMk cId="584487031" sldId="281"/>
            <ac:picMk id="7" creationId="{E99FF233-33C7-2157-B835-AEBBE566B0C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cd432b918f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2cd432b918f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cdc06ec5fc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 name="Google Shape;106;g2cdc06ec5fc_1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ce3083046b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 name="Google Shape;113;g2ce3083046b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cdc06ec5fc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g2cdc06ec5fc_1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Cubesat interface, components, where they go and why, system diagram, power budget, etc etc</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ce3083046b_1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g2ce3083046b_1_1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ce3083046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2ce3083046b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This is flight data and aero characteristics for V = 40 m/s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ce3083046b_1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g2ce3083046b_1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This is flight data and aero characteristics for V = 55 m/s, small one needs more speed </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cea8a1f6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g2cea8a1f6c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21294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cdc06ec5fc_1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g2cdc06ec5fc_1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Clr>
                <a:schemeClr val="dk1"/>
              </a:buClr>
              <a:buSzPts val="1100"/>
              <a:buFont typeface="Arial"/>
              <a:buNone/>
            </a:pPr>
            <a:r>
              <a:rPr lang="en" sz="700">
                <a:solidFill>
                  <a:schemeClr val="dk1"/>
                </a:solidFill>
                <a:latin typeface="Calibri"/>
                <a:ea typeface="Calibri"/>
                <a:cs typeface="Calibri"/>
                <a:sym typeface="Calibri"/>
              </a:rPr>
              <a:t>Vast canyon system that runs along the Martian equator just east of the Tharsis region. Valles Marineris is 4000 km (2500 mi) long and reaches depths of up to 7 km (4 mi). Approximate latitude -55 to 60 degrees, longitude 30 to 130 degrees</a:t>
            </a:r>
            <a:endParaRPr sz="700">
              <a:solidFill>
                <a:schemeClr val="dk1"/>
              </a:solidFill>
              <a:latin typeface="Calibri"/>
              <a:ea typeface="Calibri"/>
              <a:cs typeface="Calibri"/>
              <a:sym typeface="Calibri"/>
            </a:endParaRPr>
          </a:p>
          <a:p>
            <a:pPr marL="0" lvl="0" indent="0" algn="just" rtl="0">
              <a:lnSpc>
                <a:spcPct val="100000"/>
              </a:lnSpc>
              <a:spcBef>
                <a:spcPts val="0"/>
              </a:spcBef>
              <a:spcAft>
                <a:spcPts val="0"/>
              </a:spcAft>
              <a:buClr>
                <a:schemeClr val="dk1"/>
              </a:buClr>
              <a:buSzPts val="1100"/>
              <a:buFont typeface="Arial"/>
              <a:buNone/>
            </a:pPr>
            <a:endParaRPr sz="700">
              <a:solidFill>
                <a:schemeClr val="dk1"/>
              </a:solidFill>
              <a:latin typeface="Calibri"/>
              <a:ea typeface="Calibri"/>
              <a:cs typeface="Calibri"/>
              <a:sym typeface="Calibri"/>
            </a:endParaRPr>
          </a:p>
          <a:p>
            <a:pPr marL="0" lvl="0" indent="0" algn="just" rtl="0">
              <a:lnSpc>
                <a:spcPct val="100000"/>
              </a:lnSpc>
              <a:spcBef>
                <a:spcPts val="0"/>
              </a:spcBef>
              <a:spcAft>
                <a:spcPts val="0"/>
              </a:spcAft>
              <a:buClr>
                <a:schemeClr val="dk1"/>
              </a:buClr>
              <a:buSzPts val="1100"/>
              <a:buFont typeface="Arial"/>
              <a:buNone/>
            </a:pPr>
            <a:r>
              <a:rPr lang="en" sz="700">
                <a:solidFill>
                  <a:schemeClr val="dk1"/>
                </a:solidFill>
                <a:latin typeface="Calibri"/>
                <a:ea typeface="Calibri"/>
                <a:cs typeface="Calibri"/>
                <a:sym typeface="Calibri"/>
              </a:rPr>
              <a:t>Canyon wall erosional features and landslide morphologies indicate that materials have been transported from the walls to the floor essentially by mass wasting and downfaulting. However, seepage of liquid water or sublimation of ground ice could have contributed to the enlargement of the tributary canyons, thus suggesting that variations in climatic conditions could have accounted for the morphologic evolution of the canyon system.</a:t>
            </a:r>
            <a:endParaRPr sz="700">
              <a:solidFill>
                <a:schemeClr val="dk1"/>
              </a:solidFill>
              <a:latin typeface="Calibri"/>
              <a:ea typeface="Calibri"/>
              <a:cs typeface="Calibri"/>
              <a:sym typeface="Calibri"/>
            </a:endParaRPr>
          </a:p>
          <a:p>
            <a:pPr marL="0" lvl="0" indent="0" algn="just" rtl="0">
              <a:lnSpc>
                <a:spcPct val="150000"/>
              </a:lnSpc>
              <a:spcBef>
                <a:spcPts val="0"/>
              </a:spcBef>
              <a:spcAft>
                <a:spcPts val="0"/>
              </a:spcAft>
              <a:buClr>
                <a:schemeClr val="dk1"/>
              </a:buClr>
              <a:buSzPts val="1100"/>
              <a:buFont typeface="Arial"/>
              <a:buNone/>
            </a:pPr>
            <a:endParaRPr sz="7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cdc06ec5fc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g2cdc06ec5fc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Information provided by colleague Alex Kling, it shows vertical wind in the morning around the cliff, quite a lot of shear on the bottom during the second half of the day, mission constructed from this data</a:t>
            </a:r>
            <a:endParaRPr/>
          </a:p>
          <a:p>
            <a:pPr marL="0" lvl="0" indent="0" algn="l" rtl="0">
              <a:lnSpc>
                <a:spcPct val="100000"/>
              </a:lnSpc>
              <a:spcBef>
                <a:spcPts val="0"/>
              </a:spcBef>
              <a:spcAft>
                <a:spcPts val="0"/>
              </a:spcAft>
              <a:buSzPts val="1100"/>
              <a:buNone/>
            </a:pPr>
            <a:r>
              <a:rPr lang="en"/>
              <a:t>Full complete survey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3" name="Google Shape;29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6f27251cc3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g26f27251cc3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Google Shape;31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4" name="Google Shape;14;p1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26" name="Google Shape;26;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39" name="Google Shape;39;p16"/>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1" name="Google Shape;41;p16"/>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57" name="Google Shape;57;p19"/>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8" name="Google Shape;58;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a:spLocks noGrp="1"/>
          </p:cNvSpPr>
          <p:nvPr>
            <p:ph type="pic" idx="2"/>
          </p:nvPr>
        </p:nvSpPr>
        <p:spPr>
          <a:xfrm>
            <a:off x="3887391" y="740569"/>
            <a:ext cx="4629150" cy="3655219"/>
          </a:xfrm>
          <a:prstGeom prst="rect">
            <a:avLst/>
          </a:prstGeom>
          <a:noFill/>
          <a:ln>
            <a:noFill/>
          </a:ln>
        </p:spPr>
      </p:sp>
      <p:sp>
        <p:nvSpPr>
          <p:cNvPr id="64" name="Google Shape;64;p20"/>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5" name="Google Shape;65;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20.png"/><Relationship Id="rId4" Type="http://schemas.openxmlformats.org/officeDocument/2006/relationships/image" Target="../media/image4.png"/><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21.png"/><Relationship Id="rId4" Type="http://schemas.openxmlformats.org/officeDocument/2006/relationships/image" Target="../media/image4.pn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2cd432b918f_0_13"/>
          <p:cNvSpPr txBox="1">
            <a:spLocks noGrp="1"/>
          </p:cNvSpPr>
          <p:nvPr>
            <p:ph type="ctrTitle"/>
          </p:nvPr>
        </p:nvSpPr>
        <p:spPr>
          <a:xfrm>
            <a:off x="1143000" y="460772"/>
            <a:ext cx="6858000" cy="1790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4500"/>
              <a:buNone/>
            </a:pPr>
            <a:endParaRPr/>
          </a:p>
        </p:txBody>
      </p:sp>
      <p:sp>
        <p:nvSpPr>
          <p:cNvPr id="85" name="Google Shape;85;g2cd432b918f_0_13"/>
          <p:cNvSpPr txBox="1">
            <a:spLocks noGrp="1"/>
          </p:cNvSpPr>
          <p:nvPr>
            <p:ph type="subTitle" idx="1"/>
          </p:nvPr>
        </p:nvSpPr>
        <p:spPr>
          <a:xfrm>
            <a:off x="1143000" y="2625328"/>
            <a:ext cx="6858000" cy="1241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750"/>
              </a:spcBef>
              <a:spcAft>
                <a:spcPts val="0"/>
              </a:spcAft>
              <a:buSzPts val="1800"/>
              <a:buNone/>
            </a:pPr>
            <a:endParaRPr/>
          </a:p>
        </p:txBody>
      </p:sp>
      <p:sp>
        <p:nvSpPr>
          <p:cNvPr id="86" name="Google Shape;86;g2cd432b918f_0_13"/>
          <p:cNvSpPr/>
          <p:nvPr/>
        </p:nvSpPr>
        <p:spPr>
          <a:xfrm>
            <a:off x="0" y="0"/>
            <a:ext cx="9144000" cy="52323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sng" strike="noStrike" cap="none">
              <a:solidFill>
                <a:srgbClr val="FFFFFF"/>
              </a:solidFill>
              <a:latin typeface="Garamond"/>
              <a:ea typeface="Garamond"/>
              <a:cs typeface="Garamond"/>
              <a:sym typeface="Garamond"/>
            </a:endParaRPr>
          </a:p>
        </p:txBody>
      </p:sp>
      <p:pic>
        <p:nvPicPr>
          <p:cNvPr id="87" name="Google Shape;87;g2cd432b918f_0_13"/>
          <p:cNvPicPr preferRelativeResize="0"/>
          <p:nvPr/>
        </p:nvPicPr>
        <p:blipFill rotWithShape="1">
          <a:blip r:embed="rId3">
            <a:alphaModFix/>
          </a:blip>
          <a:srcRect b="12655"/>
          <a:stretch/>
        </p:blipFill>
        <p:spPr>
          <a:xfrm flipH="1">
            <a:off x="3" y="1234250"/>
            <a:ext cx="9143997" cy="3502851"/>
          </a:xfrm>
          <a:prstGeom prst="rect">
            <a:avLst/>
          </a:prstGeom>
          <a:noFill/>
          <a:ln>
            <a:noFill/>
          </a:ln>
        </p:spPr>
      </p:pic>
      <p:sp>
        <p:nvSpPr>
          <p:cNvPr id="88" name="Google Shape;88;g2cd432b918f_0_13"/>
          <p:cNvSpPr txBox="1"/>
          <p:nvPr/>
        </p:nvSpPr>
        <p:spPr>
          <a:xfrm>
            <a:off x="284575" y="3867025"/>
            <a:ext cx="86688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baseline="30000">
              <a:solidFill>
                <a:srgbClr val="FFFFFF"/>
              </a:solidFill>
              <a:latin typeface="Garamond"/>
              <a:ea typeface="Garamond"/>
              <a:cs typeface="Garamond"/>
              <a:sym typeface="Garamond"/>
            </a:endParaRPr>
          </a:p>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FFFFFF"/>
                </a:solidFill>
                <a:latin typeface="Garamond"/>
                <a:ea typeface="Garamond"/>
                <a:cs typeface="Garamond"/>
                <a:sym typeface="Garamond"/>
              </a:rPr>
              <a:t>Micro Aerial Vehicles (MAV) Laboratory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FFFFFF"/>
                </a:solidFill>
                <a:latin typeface="Garamond"/>
                <a:ea typeface="Garamond"/>
                <a:cs typeface="Garamond"/>
                <a:sym typeface="Garamond"/>
              </a:rPr>
              <a:t>Aerospace and Mechanical Engineering Department</a:t>
            </a:r>
            <a:endParaRPr sz="1400" b="0" i="0" u="none" strike="noStrike" cap="none">
              <a:solidFill>
                <a:srgbClr val="000000"/>
              </a:solidFill>
              <a:latin typeface="Arial"/>
              <a:ea typeface="Arial"/>
              <a:cs typeface="Arial"/>
              <a:sym typeface="Arial"/>
            </a:endParaRPr>
          </a:p>
        </p:txBody>
      </p:sp>
      <p:sp>
        <p:nvSpPr>
          <p:cNvPr id="89" name="Google Shape;89;g2cd432b918f_0_13"/>
          <p:cNvSpPr txBox="1"/>
          <p:nvPr/>
        </p:nvSpPr>
        <p:spPr>
          <a:xfrm>
            <a:off x="1237575" y="2253825"/>
            <a:ext cx="6557100" cy="14637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lt1"/>
              </a:buClr>
              <a:buSzPts val="4500"/>
              <a:buFont typeface="Calibri"/>
              <a:buNone/>
            </a:pPr>
            <a:r>
              <a:rPr lang="en" sz="3300" b="1">
                <a:solidFill>
                  <a:srgbClr val="FFFFFF"/>
                </a:solidFill>
                <a:latin typeface="Garamond"/>
                <a:ea typeface="Garamond"/>
                <a:cs typeface="Garamond"/>
                <a:sym typeface="Garamond"/>
              </a:rPr>
              <a:t> Conceptual Design of Unpowered Glider for Soaring Flight in the Martian Atmosphere</a:t>
            </a:r>
            <a:endParaRPr sz="3300" b="1" i="0" u="none" strike="noStrike" cap="none">
              <a:solidFill>
                <a:srgbClr val="FFFFFF"/>
              </a:solidFill>
              <a:latin typeface="Garamond"/>
              <a:ea typeface="Garamond"/>
              <a:cs typeface="Garamond"/>
              <a:sym typeface="Garamond"/>
            </a:endParaRPr>
          </a:p>
        </p:txBody>
      </p:sp>
      <p:pic>
        <p:nvPicPr>
          <p:cNvPr id="90" name="Google Shape;90;g2cd432b918f_0_13"/>
          <p:cNvPicPr preferRelativeResize="0"/>
          <p:nvPr/>
        </p:nvPicPr>
        <p:blipFill rotWithShape="1">
          <a:blip r:embed="rId4">
            <a:alphaModFix/>
          </a:blip>
          <a:srcRect/>
          <a:stretch/>
        </p:blipFill>
        <p:spPr>
          <a:xfrm>
            <a:off x="270900" y="114077"/>
            <a:ext cx="1344284" cy="994147"/>
          </a:xfrm>
          <a:prstGeom prst="rect">
            <a:avLst/>
          </a:prstGeom>
          <a:noFill/>
          <a:ln>
            <a:noFill/>
          </a:ln>
        </p:spPr>
      </p:pic>
      <p:pic>
        <p:nvPicPr>
          <p:cNvPr id="91" name="Google Shape;91;g2cd432b918f_0_13"/>
          <p:cNvPicPr preferRelativeResize="0"/>
          <p:nvPr/>
        </p:nvPicPr>
        <p:blipFill rotWithShape="1">
          <a:blip r:embed="rId5">
            <a:alphaModFix/>
          </a:blip>
          <a:srcRect/>
          <a:stretch/>
        </p:blipFill>
        <p:spPr>
          <a:xfrm>
            <a:off x="7534435" y="-38325"/>
            <a:ext cx="980016" cy="933674"/>
          </a:xfrm>
          <a:prstGeom prst="rect">
            <a:avLst/>
          </a:prstGeom>
          <a:noFill/>
          <a:ln>
            <a:noFill/>
          </a:ln>
        </p:spPr>
      </p:pic>
      <p:sp>
        <p:nvSpPr>
          <p:cNvPr id="92" name="Google Shape;92;g2cd432b918f_0_13"/>
          <p:cNvSpPr txBox="1"/>
          <p:nvPr/>
        </p:nvSpPr>
        <p:spPr>
          <a:xfrm>
            <a:off x="7417075" y="841953"/>
            <a:ext cx="15363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FFFFFF"/>
                </a:solidFill>
                <a:latin typeface="Impact"/>
                <a:ea typeface="Impact"/>
                <a:cs typeface="Impact"/>
                <a:sym typeface="Impact"/>
              </a:rPr>
              <a:t>SpaceTREx</a:t>
            </a:r>
            <a:endParaRPr sz="1400" b="0" i="0" u="none" strike="noStrike" cap="none">
              <a:solidFill>
                <a:srgbClr val="000000"/>
              </a:solidFill>
              <a:latin typeface="Arial"/>
              <a:ea typeface="Arial"/>
              <a:cs typeface="Arial"/>
              <a:sym typeface="Arial"/>
            </a:endParaRPr>
          </a:p>
        </p:txBody>
      </p:sp>
      <p:pic>
        <p:nvPicPr>
          <p:cNvPr id="93" name="Google Shape;93;g2cd432b918f_0_13"/>
          <p:cNvPicPr preferRelativeResize="0"/>
          <p:nvPr/>
        </p:nvPicPr>
        <p:blipFill rotWithShape="1">
          <a:blip r:embed="rId6">
            <a:alphaModFix/>
          </a:blip>
          <a:srcRect l="1950" t="3892" r="2410" b="3420"/>
          <a:stretch/>
        </p:blipFill>
        <p:spPr>
          <a:xfrm>
            <a:off x="3873315" y="174544"/>
            <a:ext cx="1285624" cy="933674"/>
          </a:xfrm>
          <a:prstGeom prst="rect">
            <a:avLst/>
          </a:prstGeom>
          <a:noFill/>
          <a:ln>
            <a:noFill/>
          </a:ln>
        </p:spPr>
      </p:pic>
      <p:pic>
        <p:nvPicPr>
          <p:cNvPr id="94" name="Google Shape;94;g2cd432b918f_0_13"/>
          <p:cNvPicPr preferRelativeResize="0"/>
          <p:nvPr/>
        </p:nvPicPr>
        <p:blipFill rotWithShape="1">
          <a:blip r:embed="rId7">
            <a:alphaModFix/>
          </a:blip>
          <a:srcRect b="18213"/>
          <a:stretch/>
        </p:blipFill>
        <p:spPr>
          <a:xfrm>
            <a:off x="5687328" y="-38316"/>
            <a:ext cx="1024763" cy="919760"/>
          </a:xfrm>
          <a:prstGeom prst="rect">
            <a:avLst/>
          </a:prstGeom>
          <a:noFill/>
          <a:ln>
            <a:noFill/>
          </a:ln>
        </p:spPr>
      </p:pic>
      <p:sp>
        <p:nvSpPr>
          <p:cNvPr id="95" name="Google Shape;95;g2cd432b918f_0_13"/>
          <p:cNvSpPr txBox="1"/>
          <p:nvPr/>
        </p:nvSpPr>
        <p:spPr>
          <a:xfrm>
            <a:off x="5587515" y="834048"/>
            <a:ext cx="1586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FFFFFF"/>
                </a:solidFill>
                <a:latin typeface="Impact"/>
                <a:ea typeface="Impact"/>
                <a:cs typeface="Impact"/>
                <a:sym typeface="Impact"/>
              </a:rPr>
              <a:t>ASTEROIDS</a:t>
            </a:r>
            <a:endParaRPr sz="1400" b="0" i="0" u="none" strike="noStrike" cap="none">
              <a:solidFill>
                <a:srgbClr val="000000"/>
              </a:solidFill>
              <a:latin typeface="Arial"/>
              <a:ea typeface="Arial"/>
              <a:cs typeface="Arial"/>
              <a:sym typeface="Arial"/>
            </a:endParaRPr>
          </a:p>
        </p:txBody>
      </p:sp>
      <p:pic>
        <p:nvPicPr>
          <p:cNvPr id="96" name="Google Shape;96;g2cd432b918f_0_13"/>
          <p:cNvPicPr preferRelativeResize="0"/>
          <p:nvPr/>
        </p:nvPicPr>
        <p:blipFill rotWithShape="1">
          <a:blip r:embed="rId8">
            <a:alphaModFix/>
          </a:blip>
          <a:srcRect/>
          <a:stretch/>
        </p:blipFill>
        <p:spPr>
          <a:xfrm>
            <a:off x="2014476" y="174555"/>
            <a:ext cx="1115175" cy="933675"/>
          </a:xfrm>
          <a:prstGeom prst="rect">
            <a:avLst/>
          </a:prstGeom>
          <a:noFill/>
          <a:ln>
            <a:noFill/>
          </a:ln>
        </p:spPr>
      </p:pic>
      <p:cxnSp>
        <p:nvCxnSpPr>
          <p:cNvPr id="97" name="Google Shape;97;g2cd432b918f_0_13"/>
          <p:cNvCxnSpPr/>
          <p:nvPr/>
        </p:nvCxnSpPr>
        <p:spPr>
          <a:xfrm rot="10800000">
            <a:off x="22699" y="1247927"/>
            <a:ext cx="9144000" cy="0"/>
          </a:xfrm>
          <a:prstGeom prst="straightConnector1">
            <a:avLst/>
          </a:prstGeom>
          <a:solidFill>
            <a:srgbClr val="0099CC"/>
          </a:solidFill>
          <a:ln w="19050" cap="flat" cmpd="sng">
            <a:solidFill>
              <a:srgbClr val="FFFFFF"/>
            </a:solidFill>
            <a:prstDash val="solid"/>
            <a:round/>
            <a:headEnd type="none" w="sm" len="sm"/>
            <a:tailEnd type="none" w="sm" len="sm"/>
          </a:ln>
        </p:spPr>
      </p:cxnSp>
      <p:cxnSp>
        <p:nvCxnSpPr>
          <p:cNvPr id="98" name="Google Shape;98;g2cd432b918f_0_13"/>
          <p:cNvCxnSpPr/>
          <p:nvPr/>
        </p:nvCxnSpPr>
        <p:spPr>
          <a:xfrm rot="10800000">
            <a:off x="33299" y="4737102"/>
            <a:ext cx="9144000" cy="0"/>
          </a:xfrm>
          <a:prstGeom prst="straightConnector1">
            <a:avLst/>
          </a:prstGeom>
          <a:solidFill>
            <a:srgbClr val="0099CC"/>
          </a:solidFill>
          <a:ln w="19050" cap="flat" cmpd="sng">
            <a:solidFill>
              <a:srgbClr val="FFFFFF"/>
            </a:solidFill>
            <a:prstDash val="solid"/>
            <a:round/>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108" name="Google Shape;108;g2cdc06ec5fc_1_35"/>
          <p:cNvSpPr txBox="1"/>
          <p:nvPr/>
        </p:nvSpPr>
        <p:spPr>
          <a:xfrm>
            <a:off x="159450" y="1263250"/>
            <a:ext cx="2465100" cy="11091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chemeClr val="dk1"/>
              </a:buClr>
              <a:buSzPts val="1100"/>
              <a:buFont typeface="Arial"/>
              <a:buNone/>
            </a:pPr>
            <a:r>
              <a:rPr lang="en" sz="3500" b="0" i="0" u="none" strike="noStrike" cap="none">
                <a:solidFill>
                  <a:schemeClr val="dk1"/>
                </a:solidFill>
                <a:latin typeface="Calibri"/>
                <a:ea typeface="Calibri"/>
                <a:cs typeface="Calibri"/>
                <a:sym typeface="Calibri"/>
              </a:rPr>
              <a:t>Scientific Objectives</a:t>
            </a:r>
            <a:endParaRPr sz="35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pic>
        <p:nvPicPr>
          <p:cNvPr id="109" name="Google Shape;109;g2cdc06ec5fc_1_35"/>
          <p:cNvPicPr preferRelativeResize="0"/>
          <p:nvPr/>
        </p:nvPicPr>
        <p:blipFill rotWithShape="1">
          <a:blip r:embed="rId4">
            <a:alphaModFix/>
          </a:blip>
          <a:srcRect/>
          <a:stretch/>
        </p:blipFill>
        <p:spPr>
          <a:xfrm>
            <a:off x="2876475" y="1091725"/>
            <a:ext cx="6242425" cy="3927801"/>
          </a:xfrm>
          <a:prstGeom prst="rect">
            <a:avLst/>
          </a:prstGeom>
          <a:noFill/>
          <a:ln>
            <a:noFill/>
          </a:ln>
        </p:spPr>
      </p:pic>
      <p:sp>
        <p:nvSpPr>
          <p:cNvPr id="110" name="Google Shape;110;g2cdc06ec5fc_1_35"/>
          <p:cNvSpPr txBox="1"/>
          <p:nvPr/>
        </p:nvSpPr>
        <p:spPr>
          <a:xfrm>
            <a:off x="124050" y="2571750"/>
            <a:ext cx="2535900" cy="23292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750"/>
              </a:spcBef>
              <a:spcAft>
                <a:spcPts val="0"/>
              </a:spcAft>
              <a:buClr>
                <a:srgbClr val="000000"/>
              </a:buClr>
              <a:buSzPts val="1500"/>
              <a:buFont typeface="Arial"/>
              <a:buNone/>
            </a:pPr>
            <a:r>
              <a:rPr lang="en" sz="1500" b="0" i="0" u="none" strike="noStrike" cap="none">
                <a:solidFill>
                  <a:schemeClr val="dk1"/>
                </a:solidFill>
                <a:latin typeface="Calibri"/>
                <a:ea typeface="Calibri"/>
                <a:cs typeface="Calibri"/>
                <a:sym typeface="Calibri"/>
              </a:rPr>
              <a:t>For full sensor payload, weight and size requirements dictate one large sailplane to accompany rover to Mars</a:t>
            </a:r>
            <a:endParaRPr sz="1500" b="0" i="0" u="none" strike="noStrike" cap="none">
              <a:solidFill>
                <a:schemeClr val="dk1"/>
              </a:solidFill>
              <a:latin typeface="Calibri"/>
              <a:ea typeface="Calibri"/>
              <a:cs typeface="Calibri"/>
              <a:sym typeface="Calibri"/>
            </a:endParaRPr>
          </a:p>
          <a:p>
            <a:pPr marL="0" marR="0" lvl="0" indent="0" algn="ctr" rtl="0">
              <a:lnSpc>
                <a:spcPct val="90000"/>
              </a:lnSpc>
              <a:spcBef>
                <a:spcPts val="750"/>
              </a:spcBef>
              <a:spcAft>
                <a:spcPts val="0"/>
              </a:spcAft>
              <a:buClr>
                <a:srgbClr val="000000"/>
              </a:buClr>
              <a:buSzPts val="400"/>
              <a:buFont typeface="Arial"/>
              <a:buNone/>
            </a:pPr>
            <a:endParaRPr sz="400" b="0" i="0" u="none" strike="noStrike" cap="none">
              <a:solidFill>
                <a:schemeClr val="dk1"/>
              </a:solidFill>
              <a:latin typeface="Calibri"/>
              <a:ea typeface="Calibri"/>
              <a:cs typeface="Calibri"/>
              <a:sym typeface="Calibri"/>
            </a:endParaRPr>
          </a:p>
          <a:p>
            <a:pPr marL="0" marR="0" lvl="0" indent="0" algn="ctr" rtl="0">
              <a:lnSpc>
                <a:spcPct val="90000"/>
              </a:lnSpc>
              <a:spcBef>
                <a:spcPts val="750"/>
              </a:spcBef>
              <a:spcAft>
                <a:spcPts val="0"/>
              </a:spcAft>
              <a:buClr>
                <a:srgbClr val="000000"/>
              </a:buClr>
              <a:buSzPts val="1500"/>
              <a:buFont typeface="Arial"/>
              <a:buNone/>
            </a:pPr>
            <a:r>
              <a:rPr lang="en" sz="1500" b="0" i="0" u="none" strike="noStrike" cap="none">
                <a:solidFill>
                  <a:schemeClr val="dk1"/>
                </a:solidFill>
                <a:latin typeface="Calibri"/>
                <a:ea typeface="Calibri"/>
                <a:cs typeface="Calibri"/>
                <a:sym typeface="Calibri"/>
              </a:rPr>
              <a:t>Limiting payload to camera and temperature / humidity / pressure sensors allows multiple smaller, less expensive sailplanes</a:t>
            </a:r>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g2ce3083046b_2_0"/>
          <p:cNvSpPr txBox="1"/>
          <p:nvPr/>
        </p:nvSpPr>
        <p:spPr>
          <a:xfrm>
            <a:off x="326747" y="1447473"/>
            <a:ext cx="8479928" cy="3477845"/>
          </a:xfrm>
          <a:prstGeom prst="rect">
            <a:avLst/>
          </a:prstGeom>
          <a:noFill/>
          <a:ln>
            <a:noFill/>
          </a:ln>
        </p:spPr>
        <p:txBody>
          <a:bodyPr spcFirstLastPara="1" wrap="square" lIns="91425" tIns="91425" rIns="91425" bIns="91425" anchor="t" anchorCtr="0">
            <a:spAutoFit/>
          </a:bodyPr>
          <a:lstStyle/>
          <a:p>
            <a:pPr marL="215900" algn="ctr">
              <a:buSzPts val="200"/>
            </a:pPr>
            <a:r>
              <a:rPr lang="en" sz="2000">
                <a:solidFill>
                  <a:schemeClr val="dk1"/>
                </a:solidFill>
                <a:latin typeface="Calibri"/>
                <a:ea typeface="Calibri"/>
                <a:cs typeface="Calibri"/>
                <a:sym typeface="Calibri"/>
              </a:rPr>
              <a:t>For decades, humanity’s exploration of Mars has been confined to locations</a:t>
            </a:r>
            <a:r>
              <a:rPr lang="en" sz="2000" b="1">
                <a:solidFill>
                  <a:schemeClr val="dk1"/>
                </a:solidFill>
                <a:latin typeface="Calibri"/>
                <a:ea typeface="Calibri"/>
                <a:cs typeface="Calibri"/>
                <a:sym typeface="Calibri"/>
              </a:rPr>
              <a:t> easily accessible by wheeled rovers</a:t>
            </a:r>
            <a:r>
              <a:rPr lang="en" sz="2000">
                <a:solidFill>
                  <a:schemeClr val="dk1"/>
                </a:solidFill>
                <a:latin typeface="Calibri"/>
                <a:ea typeface="Calibri"/>
                <a:cs typeface="Calibri"/>
                <a:sym typeface="Calibri"/>
              </a:rPr>
              <a:t>, which are limited by their ground-based nature and relatively slow pace of travel. While these rovers are invaluable for scientific research, they are </a:t>
            </a:r>
            <a:r>
              <a:rPr lang="en" sz="2000" b="1">
                <a:solidFill>
                  <a:schemeClr val="dk1"/>
                </a:solidFill>
                <a:latin typeface="Calibri"/>
                <a:ea typeface="Calibri"/>
                <a:cs typeface="Calibri"/>
                <a:sym typeface="Calibri"/>
              </a:rPr>
              <a:t>physically unsuited to access especially rugged terrain</a:t>
            </a:r>
            <a:r>
              <a:rPr lang="en" sz="2000">
                <a:solidFill>
                  <a:schemeClr val="dk1"/>
                </a:solidFill>
                <a:latin typeface="Calibri"/>
                <a:ea typeface="Calibri"/>
                <a:cs typeface="Calibri"/>
                <a:sym typeface="Calibri"/>
              </a:rPr>
              <a:t>, such as canyons and steep craters. However, a solution was demonstrated by the Ingenuity rotorcraft, proving the </a:t>
            </a:r>
            <a:r>
              <a:rPr lang="en" sz="2000" b="1">
                <a:solidFill>
                  <a:schemeClr val="dk1"/>
                </a:solidFill>
                <a:latin typeface="Calibri"/>
                <a:ea typeface="Calibri"/>
                <a:cs typeface="Calibri"/>
                <a:sym typeface="Calibri"/>
              </a:rPr>
              <a:t>feasibility of aerial exploration of Mars</a:t>
            </a:r>
            <a:r>
              <a:rPr lang="en" sz="2000">
                <a:solidFill>
                  <a:schemeClr val="dk1"/>
                </a:solidFill>
                <a:latin typeface="Calibri"/>
                <a:ea typeface="Calibri"/>
                <a:cs typeface="Calibri"/>
                <a:sym typeface="Calibri"/>
              </a:rPr>
              <a:t> and leading to a rise in proposed aerial missions, including the development of gliders.</a:t>
            </a:r>
            <a:r>
              <a:rPr lang="en" sz="2000" b="1">
                <a:solidFill>
                  <a:schemeClr val="dk1"/>
                </a:solidFill>
                <a:latin typeface="Calibri"/>
                <a:ea typeface="Calibri"/>
                <a:cs typeface="Calibri"/>
                <a:sym typeface="Calibri"/>
              </a:rPr>
              <a:t> Powered by wind patterns for sustained flight</a:t>
            </a:r>
            <a:r>
              <a:rPr lang="en" sz="2000">
                <a:solidFill>
                  <a:schemeClr val="dk1"/>
                </a:solidFill>
                <a:latin typeface="Calibri"/>
                <a:ea typeface="Calibri"/>
                <a:cs typeface="Calibri"/>
                <a:sym typeface="Calibri"/>
              </a:rPr>
              <a:t>, they present an incredible opportunity to traverse </a:t>
            </a:r>
            <a:r>
              <a:rPr lang="en" sz="2000" b="1">
                <a:solidFill>
                  <a:schemeClr val="dk1"/>
                </a:solidFill>
                <a:latin typeface="Calibri"/>
                <a:ea typeface="Calibri"/>
                <a:cs typeface="Calibri"/>
                <a:sym typeface="Calibri"/>
              </a:rPr>
              <a:t>previously unexplored and unreachable areas</a:t>
            </a:r>
            <a:r>
              <a:rPr lang="en" sz="2000">
                <a:solidFill>
                  <a:schemeClr val="dk1"/>
                </a:solidFill>
                <a:latin typeface="Calibri"/>
                <a:ea typeface="Calibri"/>
                <a:cs typeface="Calibri"/>
                <a:sym typeface="Calibri"/>
              </a:rPr>
              <a:t> at minimal energy costs. </a:t>
            </a:r>
            <a:endParaRPr lang="en" sz="2000">
              <a:solidFill>
                <a:schemeClr val="dk1"/>
              </a:solidFill>
              <a:latin typeface="Calibri"/>
              <a:ea typeface="Calibri"/>
              <a:cs typeface="Calibri"/>
            </a:endParaRPr>
          </a:p>
          <a:p>
            <a:pPr marL="215900">
              <a:buSzPts val="200"/>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pic>
        <p:nvPicPr>
          <p:cNvPr id="120" name="Google Shape;120;g2cdc06ec5fc_1_21"/>
          <p:cNvPicPr preferRelativeResize="0"/>
          <p:nvPr/>
        </p:nvPicPr>
        <p:blipFill rotWithShape="1">
          <a:blip r:embed="rId4">
            <a:alphaModFix/>
          </a:blip>
          <a:srcRect l="18109" t="27562" r="20855" b="23712"/>
          <a:stretch/>
        </p:blipFill>
        <p:spPr>
          <a:xfrm>
            <a:off x="1738738" y="1661150"/>
            <a:ext cx="5666523" cy="2704075"/>
          </a:xfrm>
          <a:prstGeom prst="rect">
            <a:avLst/>
          </a:prstGeom>
          <a:noFill/>
          <a:ln>
            <a:noFill/>
          </a:ln>
        </p:spPr>
      </p:pic>
      <p:sp>
        <p:nvSpPr>
          <p:cNvPr id="121" name="Google Shape;121;g2cdc06ec5fc_1_21"/>
          <p:cNvSpPr txBox="1"/>
          <p:nvPr/>
        </p:nvSpPr>
        <p:spPr>
          <a:xfrm>
            <a:off x="127175" y="1120900"/>
            <a:ext cx="76635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 sz="3200" b="0" i="0" u="none" strike="noStrike" cap="none">
                <a:solidFill>
                  <a:schemeClr val="dk1"/>
                </a:solidFill>
                <a:latin typeface="Calibri"/>
                <a:ea typeface="Calibri"/>
                <a:cs typeface="Calibri"/>
                <a:sym typeface="Calibri"/>
              </a:rPr>
              <a:t>Conceptual Design</a:t>
            </a:r>
            <a:endParaRPr sz="1400" b="0" i="0" u="none" strike="noStrike" cap="none">
              <a:solidFill>
                <a:srgbClr val="000000"/>
              </a:solidFill>
              <a:latin typeface="Arial"/>
              <a:ea typeface="Arial"/>
              <a:cs typeface="Arial"/>
              <a:sym typeface="Arial"/>
            </a:endParaRPr>
          </a:p>
        </p:txBody>
      </p:sp>
      <p:sp>
        <p:nvSpPr>
          <p:cNvPr id="122" name="Google Shape;122;g2cdc06ec5fc_1_21"/>
          <p:cNvSpPr txBox="1"/>
          <p:nvPr/>
        </p:nvSpPr>
        <p:spPr>
          <a:xfrm>
            <a:off x="279000" y="3283875"/>
            <a:ext cx="2573100" cy="55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 sz="2100">
                <a:solidFill>
                  <a:schemeClr val="dk1"/>
                </a:solidFill>
                <a:latin typeface="Calibri"/>
                <a:ea typeface="Calibri"/>
                <a:cs typeface="Calibri"/>
                <a:sym typeface="Calibri"/>
              </a:rPr>
              <a:t>FX 66-H-60</a:t>
            </a:r>
            <a:endParaRPr sz="2100" b="0" i="0" u="none" strike="noStrike" cap="none">
              <a:solidFill>
                <a:schemeClr val="dk1"/>
              </a:solidFill>
              <a:latin typeface="Calibri"/>
              <a:ea typeface="Calibri"/>
              <a:cs typeface="Calibri"/>
              <a:sym typeface="Calibri"/>
            </a:endParaRPr>
          </a:p>
        </p:txBody>
      </p:sp>
      <p:sp>
        <p:nvSpPr>
          <p:cNvPr id="123" name="Google Shape;123;g2cdc06ec5fc_1_21"/>
          <p:cNvSpPr txBox="1"/>
          <p:nvPr/>
        </p:nvSpPr>
        <p:spPr>
          <a:xfrm>
            <a:off x="2852100" y="2522675"/>
            <a:ext cx="2573100" cy="55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 sz="2100">
                <a:solidFill>
                  <a:schemeClr val="dk1"/>
                </a:solidFill>
                <a:latin typeface="Calibri"/>
                <a:ea typeface="Calibri"/>
                <a:cs typeface="Calibri"/>
                <a:sym typeface="Calibri"/>
              </a:rPr>
              <a:t>NACA 23021</a:t>
            </a:r>
            <a:r>
              <a:rPr lang="en" sz="2100" b="0" i="0" u="none" strike="noStrike" cap="none">
                <a:solidFill>
                  <a:schemeClr val="dk1"/>
                </a:solidFill>
                <a:latin typeface="Calibri"/>
                <a:ea typeface="Calibri"/>
                <a:cs typeface="Calibri"/>
                <a:sym typeface="Calibri"/>
              </a:rPr>
              <a:t> </a:t>
            </a:r>
            <a:endParaRPr sz="2100" b="0" i="0" u="none" strike="noStrike" cap="none">
              <a:solidFill>
                <a:schemeClr val="dk1"/>
              </a:solidFill>
              <a:latin typeface="Calibri"/>
              <a:ea typeface="Calibri"/>
              <a:cs typeface="Calibri"/>
              <a:sym typeface="Calibri"/>
            </a:endParaRPr>
          </a:p>
        </p:txBody>
      </p:sp>
      <p:sp>
        <p:nvSpPr>
          <p:cNvPr id="124" name="Google Shape;124;g2cdc06ec5fc_1_21"/>
          <p:cNvSpPr txBox="1"/>
          <p:nvPr/>
        </p:nvSpPr>
        <p:spPr>
          <a:xfrm>
            <a:off x="6103875" y="4018300"/>
            <a:ext cx="2746200" cy="677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chemeClr val="dk1"/>
                </a:solidFill>
                <a:latin typeface="Calibri"/>
                <a:ea typeface="Calibri"/>
                <a:cs typeface="Calibri"/>
                <a:sym typeface="Calibri"/>
              </a:rPr>
              <a:t>Wing Deployment Mechanism Area (red)</a:t>
            </a:r>
            <a:endParaRPr sz="2100" b="0" i="0" u="none" strike="noStrike" cap="none">
              <a:solidFill>
                <a:schemeClr val="dk1"/>
              </a:solidFill>
              <a:latin typeface="Calibri"/>
              <a:ea typeface="Calibri"/>
              <a:cs typeface="Calibri"/>
              <a:sym typeface="Calibri"/>
            </a:endParaRPr>
          </a:p>
        </p:txBody>
      </p:sp>
      <p:sp>
        <p:nvSpPr>
          <p:cNvPr id="125" name="Google Shape;125;g2cdc06ec5fc_1_21"/>
          <p:cNvSpPr txBox="1"/>
          <p:nvPr/>
        </p:nvSpPr>
        <p:spPr>
          <a:xfrm>
            <a:off x="6570900" y="2066875"/>
            <a:ext cx="2573100" cy="879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chemeClr val="dk1"/>
                </a:solidFill>
                <a:latin typeface="Calibri"/>
                <a:ea typeface="Calibri"/>
                <a:cs typeface="Calibri"/>
                <a:sym typeface="Calibri"/>
              </a:rPr>
              <a:t>Payload and Sensors</a:t>
            </a:r>
            <a:endParaRPr sz="21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chemeClr val="dk1"/>
                </a:solidFill>
                <a:latin typeface="Calibri"/>
                <a:ea typeface="Calibri"/>
                <a:cs typeface="Calibri"/>
                <a:sym typeface="Calibri"/>
              </a:rPr>
              <a:t>Area (yellow)</a:t>
            </a:r>
            <a:endParaRPr sz="2100" b="0" i="0" u="none" strike="noStrike" cap="none">
              <a:solidFill>
                <a:schemeClr val="dk1"/>
              </a:solidFill>
              <a:latin typeface="Calibri"/>
              <a:ea typeface="Calibri"/>
              <a:cs typeface="Calibri"/>
              <a:sym typeface="Calibri"/>
            </a:endParaRPr>
          </a:p>
        </p:txBody>
      </p:sp>
      <p:cxnSp>
        <p:nvCxnSpPr>
          <p:cNvPr id="126" name="Google Shape;126;g2cdc06ec5fc_1_21"/>
          <p:cNvCxnSpPr/>
          <p:nvPr/>
        </p:nvCxnSpPr>
        <p:spPr>
          <a:xfrm>
            <a:off x="1682275" y="3535150"/>
            <a:ext cx="454800" cy="426600"/>
          </a:xfrm>
          <a:prstGeom prst="straightConnector1">
            <a:avLst/>
          </a:prstGeom>
          <a:noFill/>
          <a:ln w="9525" cap="flat" cmpd="sng">
            <a:solidFill>
              <a:schemeClr val="dk2"/>
            </a:solidFill>
            <a:prstDash val="solid"/>
            <a:round/>
            <a:headEnd type="none" w="sm" len="sm"/>
            <a:tailEnd type="triangle" w="med" len="med"/>
          </a:ln>
        </p:spPr>
      </p:cxnSp>
      <p:cxnSp>
        <p:nvCxnSpPr>
          <p:cNvPr id="127" name="Google Shape;127;g2cdc06ec5fc_1_21"/>
          <p:cNvCxnSpPr/>
          <p:nvPr/>
        </p:nvCxnSpPr>
        <p:spPr>
          <a:xfrm>
            <a:off x="4351175" y="2800775"/>
            <a:ext cx="714600" cy="137400"/>
          </a:xfrm>
          <a:prstGeom prst="straightConnector1">
            <a:avLst/>
          </a:prstGeom>
          <a:noFill/>
          <a:ln w="9525" cap="flat" cmpd="sng">
            <a:solidFill>
              <a:schemeClr val="dk2"/>
            </a:solidFill>
            <a:prstDash val="solid"/>
            <a:round/>
            <a:headEnd type="none" w="sm" len="sm"/>
            <a:tailEnd type="triangle" w="med" len="med"/>
          </a:ln>
        </p:spPr>
      </p:cxnSp>
      <p:cxnSp>
        <p:nvCxnSpPr>
          <p:cNvPr id="128" name="Google Shape;128;g2cdc06ec5fc_1_21"/>
          <p:cNvCxnSpPr/>
          <p:nvPr/>
        </p:nvCxnSpPr>
        <p:spPr>
          <a:xfrm rot="10800000">
            <a:off x="6202425" y="3541950"/>
            <a:ext cx="387600" cy="555000"/>
          </a:xfrm>
          <a:prstGeom prst="straightConnector1">
            <a:avLst/>
          </a:prstGeom>
          <a:noFill/>
          <a:ln w="9525" cap="flat" cmpd="sng">
            <a:solidFill>
              <a:schemeClr val="dk2"/>
            </a:solidFill>
            <a:prstDash val="solid"/>
            <a:round/>
            <a:headEnd type="none" w="sm" len="sm"/>
            <a:tailEnd type="triangle" w="med" len="med"/>
          </a:ln>
        </p:spPr>
      </p:cxnSp>
      <p:cxnSp>
        <p:nvCxnSpPr>
          <p:cNvPr id="129" name="Google Shape;129;g2cdc06ec5fc_1_21"/>
          <p:cNvCxnSpPr/>
          <p:nvPr/>
        </p:nvCxnSpPr>
        <p:spPr>
          <a:xfrm flipH="1">
            <a:off x="6561825" y="2869875"/>
            <a:ext cx="918900" cy="414000"/>
          </a:xfrm>
          <a:prstGeom prst="straightConnector1">
            <a:avLst/>
          </a:prstGeom>
          <a:noFill/>
          <a:ln w="9525" cap="flat" cmpd="sng">
            <a:solidFill>
              <a:schemeClr val="dk2"/>
            </a:solidFill>
            <a:prstDash val="solid"/>
            <a:round/>
            <a:headEnd type="none" w="sm" len="sm"/>
            <a:tailEnd type="triangle" w="med" len="med"/>
          </a:ln>
        </p:spPr>
      </p:cxnSp>
      <p:sp>
        <p:nvSpPr>
          <p:cNvPr id="130" name="Google Shape;130;g2cdc06ec5fc_1_21"/>
          <p:cNvSpPr txBox="1"/>
          <p:nvPr/>
        </p:nvSpPr>
        <p:spPr>
          <a:xfrm>
            <a:off x="1274425" y="1958975"/>
            <a:ext cx="2746200" cy="677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a:solidFill>
                  <a:schemeClr val="dk1"/>
                </a:solidFill>
                <a:latin typeface="Calibri"/>
                <a:ea typeface="Calibri"/>
                <a:cs typeface="Calibri"/>
                <a:sym typeface="Calibri"/>
              </a:rPr>
              <a:t>Swept Wings</a:t>
            </a:r>
            <a:endParaRPr sz="2100" b="0" i="0" u="none" strike="noStrike" cap="none">
              <a:solidFill>
                <a:schemeClr val="dk1"/>
              </a:solidFill>
              <a:latin typeface="Calibri"/>
              <a:ea typeface="Calibri"/>
              <a:cs typeface="Calibri"/>
              <a:sym typeface="Calibri"/>
            </a:endParaRPr>
          </a:p>
        </p:txBody>
      </p:sp>
      <p:cxnSp>
        <p:nvCxnSpPr>
          <p:cNvPr id="131" name="Google Shape;131;g2cdc06ec5fc_1_21"/>
          <p:cNvCxnSpPr/>
          <p:nvPr/>
        </p:nvCxnSpPr>
        <p:spPr>
          <a:xfrm rot="10800000" flipH="1">
            <a:off x="3447775" y="2015225"/>
            <a:ext cx="1846200" cy="216000"/>
          </a:xfrm>
          <a:prstGeom prst="straightConnector1">
            <a:avLst/>
          </a:prstGeom>
          <a:noFill/>
          <a:ln w="9525" cap="flat" cmpd="sng">
            <a:solidFill>
              <a:schemeClr val="dk2"/>
            </a:solidFill>
            <a:prstDash val="solid"/>
            <a:round/>
            <a:headEnd type="none" w="sm" len="sm"/>
            <a:tailEnd type="triangle" w="med" len="med"/>
          </a:ln>
        </p:spPr>
      </p:cxnSp>
      <p:sp>
        <p:nvSpPr>
          <p:cNvPr id="132" name="Google Shape;132;g2cdc06ec5fc_1_21"/>
          <p:cNvSpPr txBox="1"/>
          <p:nvPr/>
        </p:nvSpPr>
        <p:spPr>
          <a:xfrm>
            <a:off x="1133300" y="4324138"/>
            <a:ext cx="2573100" cy="552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a:solidFill>
                  <a:schemeClr val="dk1"/>
                </a:solidFill>
                <a:latin typeface="Calibri"/>
                <a:ea typeface="Calibri"/>
                <a:cs typeface="Calibri"/>
                <a:sym typeface="Calibri"/>
              </a:rPr>
              <a:t>Flying Wing Configuration</a:t>
            </a:r>
            <a:r>
              <a:rPr lang="en" sz="2100" b="0" i="0" u="none" strike="noStrike" cap="none">
                <a:solidFill>
                  <a:schemeClr val="dk1"/>
                </a:solidFill>
                <a:latin typeface="Calibri"/>
                <a:ea typeface="Calibri"/>
                <a:cs typeface="Calibri"/>
                <a:sym typeface="Calibri"/>
              </a:rPr>
              <a:t> </a:t>
            </a:r>
            <a:endParaRPr sz="2100" b="0" i="0" u="none" strike="noStrike" cap="none">
              <a:solidFill>
                <a:schemeClr val="dk1"/>
              </a:solidFill>
              <a:latin typeface="Calibri"/>
              <a:ea typeface="Calibri"/>
              <a:cs typeface="Calibri"/>
              <a:sym typeface="Calibri"/>
            </a:endParaRPr>
          </a:p>
        </p:txBody>
      </p:sp>
      <p:cxnSp>
        <p:nvCxnSpPr>
          <p:cNvPr id="133" name="Google Shape;133;g2cdc06ec5fc_1_21"/>
          <p:cNvCxnSpPr/>
          <p:nvPr/>
        </p:nvCxnSpPr>
        <p:spPr>
          <a:xfrm rot="10800000" flipH="1">
            <a:off x="3089050" y="3880875"/>
            <a:ext cx="486300" cy="636000"/>
          </a:xfrm>
          <a:prstGeom prst="straightConnector1">
            <a:avLst/>
          </a:prstGeom>
          <a:noFill/>
          <a:ln w="9525" cap="flat" cmpd="sng">
            <a:solidFill>
              <a:schemeClr val="dk2"/>
            </a:solidFill>
            <a:prstDash val="solid"/>
            <a:round/>
            <a:headEnd type="none" w="sm" len="sm"/>
            <a:tailEnd type="triangle" w="med" len="med"/>
          </a:ln>
        </p:spPr>
      </p:cxnSp>
      <p:cxnSp>
        <p:nvCxnSpPr>
          <p:cNvPr id="134" name="Google Shape;134;g2cdc06ec5fc_1_21"/>
          <p:cNvCxnSpPr/>
          <p:nvPr/>
        </p:nvCxnSpPr>
        <p:spPr>
          <a:xfrm flipH="1">
            <a:off x="2436375" y="2407975"/>
            <a:ext cx="216000" cy="1306200"/>
          </a:xfrm>
          <a:prstGeom prst="straightConnector1">
            <a:avLst/>
          </a:prstGeom>
          <a:noFill/>
          <a:ln w="9525" cap="flat" cmpd="sng">
            <a:solidFill>
              <a:schemeClr val="dk2"/>
            </a:solidFill>
            <a:prstDash val="solid"/>
            <a:round/>
            <a:headEnd type="none" w="sm" len="sm"/>
            <a:tailEnd type="triangle" w="med" len="med"/>
          </a:ln>
        </p:spPr>
      </p:cxnSp>
      <p:sp>
        <p:nvSpPr>
          <p:cNvPr id="135" name="Google Shape;135;g2cdc06ec5fc_1_21"/>
          <p:cNvSpPr txBox="1"/>
          <p:nvPr/>
        </p:nvSpPr>
        <p:spPr>
          <a:xfrm>
            <a:off x="3855150" y="4310225"/>
            <a:ext cx="2047500" cy="552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a:solidFill>
                  <a:schemeClr val="dk1"/>
                </a:solidFill>
                <a:latin typeface="Calibri"/>
                <a:ea typeface="Calibri"/>
                <a:cs typeface="Calibri"/>
                <a:sym typeface="Calibri"/>
              </a:rPr>
              <a:t>Blended Wing Body</a:t>
            </a:r>
            <a:endParaRPr sz="2100" b="0" i="0" u="none" strike="noStrike" cap="none">
              <a:solidFill>
                <a:schemeClr val="dk1"/>
              </a:solidFill>
              <a:latin typeface="Calibri"/>
              <a:ea typeface="Calibri"/>
              <a:cs typeface="Calibri"/>
              <a:sym typeface="Calibri"/>
            </a:endParaRPr>
          </a:p>
        </p:txBody>
      </p:sp>
      <p:cxnSp>
        <p:nvCxnSpPr>
          <p:cNvPr id="136" name="Google Shape;136;g2cdc06ec5fc_1_21"/>
          <p:cNvCxnSpPr/>
          <p:nvPr/>
        </p:nvCxnSpPr>
        <p:spPr>
          <a:xfrm rot="10800000" flipH="1">
            <a:off x="4794963" y="3631425"/>
            <a:ext cx="318900" cy="733800"/>
          </a:xfrm>
          <a:prstGeom prst="straightConnector1">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164" name="Google Shape;164;p7"/>
          <p:cNvSpPr txBox="1"/>
          <p:nvPr/>
        </p:nvSpPr>
        <p:spPr>
          <a:xfrm>
            <a:off x="317675" y="1293257"/>
            <a:ext cx="76635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 sz="3200" b="0" i="0" u="none" strike="noStrike" cap="none">
                <a:solidFill>
                  <a:schemeClr val="dk1"/>
                </a:solidFill>
                <a:latin typeface="Calibri"/>
                <a:ea typeface="Calibri"/>
                <a:cs typeface="Calibri"/>
                <a:sym typeface="Calibri"/>
              </a:rPr>
              <a:t>Systems Integration</a:t>
            </a:r>
            <a:endParaRPr sz="1400" b="0" i="0" u="none" strike="noStrike" cap="none">
              <a:solidFill>
                <a:srgbClr val="000000"/>
              </a:solidFill>
              <a:latin typeface="Arial"/>
              <a:ea typeface="Arial"/>
              <a:cs typeface="Arial"/>
              <a:sym typeface="Arial"/>
            </a:endParaRPr>
          </a:p>
        </p:txBody>
      </p:sp>
      <p:pic>
        <p:nvPicPr>
          <p:cNvPr id="165" name="Google Shape;165;p7"/>
          <p:cNvPicPr preferRelativeResize="0"/>
          <p:nvPr/>
        </p:nvPicPr>
        <p:blipFill rotWithShape="1">
          <a:blip r:embed="rId4">
            <a:alphaModFix/>
          </a:blip>
          <a:srcRect/>
          <a:stretch/>
        </p:blipFill>
        <p:spPr>
          <a:xfrm>
            <a:off x="317558" y="2157417"/>
            <a:ext cx="3017332" cy="1888422"/>
          </a:xfrm>
          <a:prstGeom prst="rect">
            <a:avLst/>
          </a:prstGeom>
          <a:noFill/>
          <a:ln>
            <a:noFill/>
          </a:ln>
        </p:spPr>
      </p:pic>
      <p:grpSp>
        <p:nvGrpSpPr>
          <p:cNvPr id="38" name="Group 37">
            <a:extLst>
              <a:ext uri="{FF2B5EF4-FFF2-40B4-BE49-F238E27FC236}">
                <a16:creationId xmlns:a16="http://schemas.microsoft.com/office/drawing/2014/main" id="{079F3D84-ABE6-8925-B916-BDE1F2C59E87}"/>
              </a:ext>
            </a:extLst>
          </p:cNvPr>
          <p:cNvGrpSpPr/>
          <p:nvPr/>
        </p:nvGrpSpPr>
        <p:grpSpPr>
          <a:xfrm>
            <a:off x="3117309" y="1289917"/>
            <a:ext cx="6241795" cy="3627201"/>
            <a:chOff x="2663558" y="1054060"/>
            <a:chExt cx="6895117" cy="4080772"/>
          </a:xfrm>
        </p:grpSpPr>
        <p:pic>
          <p:nvPicPr>
            <p:cNvPr id="166" name="Google Shape;166;p7"/>
            <p:cNvPicPr preferRelativeResize="0"/>
            <p:nvPr/>
          </p:nvPicPr>
          <p:blipFill rotWithShape="1">
            <a:blip r:embed="rId5">
              <a:alphaModFix/>
            </a:blip>
            <a:srcRect l="30434"/>
            <a:stretch/>
          </p:blipFill>
          <p:spPr>
            <a:xfrm>
              <a:off x="3747156" y="1071401"/>
              <a:ext cx="5399103" cy="4063028"/>
            </a:xfrm>
            <a:prstGeom prst="rect">
              <a:avLst/>
            </a:prstGeom>
            <a:noFill/>
            <a:ln>
              <a:noFill/>
            </a:ln>
          </p:spPr>
        </p:pic>
        <p:sp>
          <p:nvSpPr>
            <p:cNvPr id="3" name="Google Shape;143;g2ce3083046b_2_7">
              <a:extLst>
                <a:ext uri="{FF2B5EF4-FFF2-40B4-BE49-F238E27FC236}">
                  <a16:creationId xmlns:a16="http://schemas.microsoft.com/office/drawing/2014/main" id="{424FC709-CCA1-514C-0E51-32D7B8E29FC5}"/>
                </a:ext>
              </a:extLst>
            </p:cNvPr>
            <p:cNvSpPr txBox="1"/>
            <p:nvPr/>
          </p:nvSpPr>
          <p:spPr>
            <a:xfrm>
              <a:off x="2663558" y="1690613"/>
              <a:ext cx="2183100" cy="67709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1600" b="1">
                  <a:solidFill>
                    <a:srgbClr val="1C4587"/>
                  </a:solidFill>
                  <a:latin typeface="Calibri"/>
                  <a:ea typeface="Calibri"/>
                  <a:cs typeface="Calibri"/>
                  <a:sym typeface="Calibri"/>
                </a:rPr>
                <a:t>Ion and Neutral Mass Spectrometer</a:t>
              </a:r>
              <a:endParaRPr sz="1600" b="1">
                <a:solidFill>
                  <a:srgbClr val="1C4587"/>
                </a:solidFill>
                <a:latin typeface="Calibri"/>
                <a:ea typeface="Calibri"/>
                <a:cs typeface="Calibri"/>
                <a:sym typeface="Calibri"/>
              </a:endParaRPr>
            </a:p>
          </p:txBody>
        </p:sp>
        <p:cxnSp>
          <p:nvCxnSpPr>
            <p:cNvPr id="5" name="Google Shape;151;g2ce3083046b_2_7">
              <a:extLst>
                <a:ext uri="{FF2B5EF4-FFF2-40B4-BE49-F238E27FC236}">
                  <a16:creationId xmlns:a16="http://schemas.microsoft.com/office/drawing/2014/main" id="{36DFB648-07E2-01DE-96B7-FF1FF834466E}"/>
                </a:ext>
              </a:extLst>
            </p:cNvPr>
            <p:cNvCxnSpPr/>
            <p:nvPr/>
          </p:nvCxnSpPr>
          <p:spPr>
            <a:xfrm>
              <a:off x="4588008" y="2344428"/>
              <a:ext cx="1265367" cy="159476"/>
            </a:xfrm>
            <a:prstGeom prst="straightConnector1">
              <a:avLst/>
            </a:prstGeom>
            <a:noFill/>
            <a:ln w="19050" cap="flat" cmpd="sng">
              <a:solidFill>
                <a:srgbClr val="1C4587"/>
              </a:solidFill>
              <a:prstDash val="solid"/>
              <a:round/>
              <a:headEnd type="none" w="med" len="med"/>
              <a:tailEnd type="none" w="med" len="med"/>
            </a:ln>
          </p:spPr>
        </p:cxnSp>
        <p:sp>
          <p:nvSpPr>
            <p:cNvPr id="7" name="Google Shape;148;g2ce3083046b_2_7">
              <a:extLst>
                <a:ext uri="{FF2B5EF4-FFF2-40B4-BE49-F238E27FC236}">
                  <a16:creationId xmlns:a16="http://schemas.microsoft.com/office/drawing/2014/main" id="{BF577F37-482D-5D11-C5B2-A0B47E27C2BD}"/>
                </a:ext>
              </a:extLst>
            </p:cNvPr>
            <p:cNvSpPr txBox="1"/>
            <p:nvPr/>
          </p:nvSpPr>
          <p:spPr>
            <a:xfrm>
              <a:off x="2838450" y="2693850"/>
              <a:ext cx="18096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600" b="1">
                  <a:solidFill>
                    <a:srgbClr val="1C4587"/>
                  </a:solidFill>
                  <a:latin typeface="Calibri"/>
                  <a:ea typeface="Calibri"/>
                  <a:cs typeface="Calibri"/>
                  <a:sym typeface="Calibri"/>
                </a:rPr>
                <a:t>Pitot Tube</a:t>
              </a:r>
              <a:endParaRPr sz="1600" b="1">
                <a:solidFill>
                  <a:srgbClr val="1C4587"/>
                </a:solidFill>
                <a:latin typeface="Calibri"/>
                <a:ea typeface="Calibri"/>
                <a:cs typeface="Calibri"/>
                <a:sym typeface="Calibri"/>
              </a:endParaRPr>
            </a:p>
          </p:txBody>
        </p:sp>
        <p:cxnSp>
          <p:nvCxnSpPr>
            <p:cNvPr id="9" name="Google Shape;159;g2ce3083046b_2_7">
              <a:extLst>
                <a:ext uri="{FF2B5EF4-FFF2-40B4-BE49-F238E27FC236}">
                  <a16:creationId xmlns:a16="http://schemas.microsoft.com/office/drawing/2014/main" id="{D921339E-07CE-1597-211E-859DFB10915F}"/>
                </a:ext>
              </a:extLst>
            </p:cNvPr>
            <p:cNvCxnSpPr/>
            <p:nvPr/>
          </p:nvCxnSpPr>
          <p:spPr>
            <a:xfrm flipH="1">
              <a:off x="3887400" y="2782050"/>
              <a:ext cx="722625" cy="141375"/>
            </a:xfrm>
            <a:prstGeom prst="straightConnector1">
              <a:avLst/>
            </a:prstGeom>
            <a:noFill/>
            <a:ln w="19050" cap="flat" cmpd="sng">
              <a:solidFill>
                <a:srgbClr val="1C4587"/>
              </a:solidFill>
              <a:prstDash val="solid"/>
              <a:round/>
              <a:headEnd type="none" w="med" len="med"/>
              <a:tailEnd type="none" w="med" len="med"/>
            </a:ln>
          </p:spPr>
        </p:cxnSp>
        <p:sp>
          <p:nvSpPr>
            <p:cNvPr id="11" name="Google Shape;145;g2ce3083046b_2_7">
              <a:extLst>
                <a:ext uri="{FF2B5EF4-FFF2-40B4-BE49-F238E27FC236}">
                  <a16:creationId xmlns:a16="http://schemas.microsoft.com/office/drawing/2014/main" id="{4E2BDCA8-C6BE-622A-7B1A-8C3D16856860}"/>
                </a:ext>
              </a:extLst>
            </p:cNvPr>
            <p:cNvSpPr txBox="1"/>
            <p:nvPr/>
          </p:nvSpPr>
          <p:spPr>
            <a:xfrm>
              <a:off x="2665454" y="3740718"/>
              <a:ext cx="19950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1600" b="1">
                  <a:solidFill>
                    <a:srgbClr val="1C4587"/>
                  </a:solidFill>
                  <a:latin typeface="Calibri"/>
                  <a:ea typeface="Calibri"/>
                  <a:cs typeface="Calibri"/>
                  <a:sym typeface="Calibri"/>
                </a:rPr>
                <a:t>Altimeter</a:t>
              </a:r>
              <a:endParaRPr sz="1600" b="1">
                <a:solidFill>
                  <a:srgbClr val="1C4587"/>
                </a:solidFill>
                <a:latin typeface="Calibri"/>
                <a:ea typeface="Calibri"/>
                <a:cs typeface="Calibri"/>
                <a:sym typeface="Calibri"/>
              </a:endParaRPr>
            </a:p>
          </p:txBody>
        </p:sp>
        <p:cxnSp>
          <p:nvCxnSpPr>
            <p:cNvPr id="13" name="Google Shape;158;g2ce3083046b_2_7">
              <a:extLst>
                <a:ext uri="{FF2B5EF4-FFF2-40B4-BE49-F238E27FC236}">
                  <a16:creationId xmlns:a16="http://schemas.microsoft.com/office/drawing/2014/main" id="{DE5B0E42-ECBD-918D-F7C0-0E7CD391142A}"/>
                </a:ext>
              </a:extLst>
            </p:cNvPr>
            <p:cNvCxnSpPr/>
            <p:nvPr/>
          </p:nvCxnSpPr>
          <p:spPr>
            <a:xfrm flipV="1">
              <a:off x="4001337" y="3259828"/>
              <a:ext cx="1297213" cy="529544"/>
            </a:xfrm>
            <a:prstGeom prst="straightConnector1">
              <a:avLst/>
            </a:prstGeom>
            <a:noFill/>
            <a:ln w="19050" cap="flat" cmpd="sng">
              <a:solidFill>
                <a:srgbClr val="1C4587"/>
              </a:solidFill>
              <a:prstDash val="solid"/>
              <a:round/>
              <a:headEnd type="none" w="med" len="med"/>
              <a:tailEnd type="none" w="med" len="med"/>
            </a:ln>
          </p:spPr>
        </p:cxnSp>
        <p:sp>
          <p:nvSpPr>
            <p:cNvPr id="15" name="Google Shape;146;g2ce3083046b_2_7">
              <a:extLst>
                <a:ext uri="{FF2B5EF4-FFF2-40B4-BE49-F238E27FC236}">
                  <a16:creationId xmlns:a16="http://schemas.microsoft.com/office/drawing/2014/main" id="{175728DE-C9CA-017E-B9F8-219116A156B7}"/>
                </a:ext>
              </a:extLst>
            </p:cNvPr>
            <p:cNvSpPr txBox="1"/>
            <p:nvPr/>
          </p:nvSpPr>
          <p:spPr>
            <a:xfrm>
              <a:off x="3598714" y="4703732"/>
              <a:ext cx="19950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1600" b="1">
                  <a:solidFill>
                    <a:srgbClr val="1C4587"/>
                  </a:solidFill>
                  <a:latin typeface="Calibri"/>
                  <a:ea typeface="Calibri"/>
                  <a:cs typeface="Calibri"/>
                  <a:sym typeface="Calibri"/>
                </a:rPr>
                <a:t>BFS Color Camera</a:t>
              </a:r>
              <a:endParaRPr sz="1600" b="1">
                <a:solidFill>
                  <a:srgbClr val="1C4587"/>
                </a:solidFill>
                <a:latin typeface="Calibri"/>
                <a:ea typeface="Calibri"/>
                <a:cs typeface="Calibri"/>
                <a:sym typeface="Calibri"/>
              </a:endParaRPr>
            </a:p>
          </p:txBody>
        </p:sp>
        <p:cxnSp>
          <p:nvCxnSpPr>
            <p:cNvPr id="17" name="Google Shape;157;g2ce3083046b_2_7">
              <a:extLst>
                <a:ext uri="{FF2B5EF4-FFF2-40B4-BE49-F238E27FC236}">
                  <a16:creationId xmlns:a16="http://schemas.microsoft.com/office/drawing/2014/main" id="{CD99AC35-1923-207B-AC29-C6576285ABF2}"/>
                </a:ext>
              </a:extLst>
            </p:cNvPr>
            <p:cNvCxnSpPr/>
            <p:nvPr/>
          </p:nvCxnSpPr>
          <p:spPr>
            <a:xfrm flipV="1">
              <a:off x="4623428" y="3254290"/>
              <a:ext cx="1018956" cy="1413157"/>
            </a:xfrm>
            <a:prstGeom prst="straightConnector1">
              <a:avLst/>
            </a:prstGeom>
            <a:noFill/>
            <a:ln w="19050" cap="flat" cmpd="sng">
              <a:solidFill>
                <a:srgbClr val="1C4587"/>
              </a:solidFill>
              <a:prstDash val="solid"/>
              <a:round/>
              <a:headEnd type="none" w="med" len="med"/>
              <a:tailEnd type="none" w="med" len="med"/>
            </a:ln>
          </p:spPr>
        </p:cxnSp>
        <p:sp>
          <p:nvSpPr>
            <p:cNvPr id="19" name="Google Shape;144;g2ce3083046b_2_7">
              <a:extLst>
                <a:ext uri="{FF2B5EF4-FFF2-40B4-BE49-F238E27FC236}">
                  <a16:creationId xmlns:a16="http://schemas.microsoft.com/office/drawing/2014/main" id="{C633E10D-B944-6010-C9E9-656696D0DA6B}"/>
                </a:ext>
              </a:extLst>
            </p:cNvPr>
            <p:cNvSpPr txBox="1"/>
            <p:nvPr/>
          </p:nvSpPr>
          <p:spPr>
            <a:xfrm>
              <a:off x="6040493" y="4366593"/>
              <a:ext cx="19950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1600" b="1">
                  <a:solidFill>
                    <a:srgbClr val="1C4587"/>
                  </a:solidFill>
                  <a:latin typeface="Calibri"/>
                  <a:ea typeface="Calibri"/>
                  <a:cs typeface="Calibri"/>
                  <a:sym typeface="Calibri"/>
                </a:rPr>
                <a:t>Optical Dust Particle Counter</a:t>
              </a:r>
              <a:endParaRPr sz="1600" b="1">
                <a:solidFill>
                  <a:srgbClr val="1C4587"/>
                </a:solidFill>
                <a:latin typeface="Calibri"/>
                <a:ea typeface="Calibri"/>
                <a:cs typeface="Calibri"/>
                <a:sym typeface="Calibri"/>
              </a:endParaRPr>
            </a:p>
          </p:txBody>
        </p:sp>
        <p:cxnSp>
          <p:nvCxnSpPr>
            <p:cNvPr id="21" name="Google Shape;156;g2ce3083046b_2_7">
              <a:extLst>
                <a:ext uri="{FF2B5EF4-FFF2-40B4-BE49-F238E27FC236}">
                  <a16:creationId xmlns:a16="http://schemas.microsoft.com/office/drawing/2014/main" id="{0A1A037A-BB34-4ADB-55A9-80F3110FC062}"/>
                </a:ext>
              </a:extLst>
            </p:cNvPr>
            <p:cNvCxnSpPr/>
            <p:nvPr/>
          </p:nvCxnSpPr>
          <p:spPr>
            <a:xfrm flipH="1" flipV="1">
              <a:off x="6409263" y="3147886"/>
              <a:ext cx="674443" cy="1294187"/>
            </a:xfrm>
            <a:prstGeom prst="straightConnector1">
              <a:avLst/>
            </a:prstGeom>
            <a:noFill/>
            <a:ln w="19050" cap="flat" cmpd="sng">
              <a:solidFill>
                <a:srgbClr val="1C4587"/>
              </a:solidFill>
              <a:prstDash val="solid"/>
              <a:round/>
              <a:headEnd type="none" w="med" len="med"/>
              <a:tailEnd type="none" w="med" len="med"/>
            </a:ln>
          </p:spPr>
        </p:cxnSp>
        <p:sp>
          <p:nvSpPr>
            <p:cNvPr id="23" name="Google Shape;147;g2ce3083046b_2_7">
              <a:extLst>
                <a:ext uri="{FF2B5EF4-FFF2-40B4-BE49-F238E27FC236}">
                  <a16:creationId xmlns:a16="http://schemas.microsoft.com/office/drawing/2014/main" id="{EF59B79D-081A-45AD-8102-AD6F5008463F}"/>
                </a:ext>
              </a:extLst>
            </p:cNvPr>
            <p:cNvSpPr txBox="1"/>
            <p:nvPr/>
          </p:nvSpPr>
          <p:spPr>
            <a:xfrm>
              <a:off x="7749075" y="3812986"/>
              <a:ext cx="18096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600" b="1">
                  <a:solidFill>
                    <a:srgbClr val="1C4587"/>
                  </a:solidFill>
                  <a:latin typeface="Calibri"/>
                  <a:ea typeface="Calibri"/>
                  <a:cs typeface="Calibri"/>
                  <a:sym typeface="Calibri"/>
                </a:rPr>
                <a:t>Magnetometer</a:t>
              </a:r>
              <a:endParaRPr sz="1600" b="1">
                <a:solidFill>
                  <a:srgbClr val="1C4587"/>
                </a:solidFill>
                <a:latin typeface="Calibri"/>
                <a:ea typeface="Calibri"/>
                <a:cs typeface="Calibri"/>
                <a:sym typeface="Calibri"/>
              </a:endParaRPr>
            </a:p>
          </p:txBody>
        </p:sp>
        <p:cxnSp>
          <p:nvCxnSpPr>
            <p:cNvPr id="25" name="Google Shape;155;g2ce3083046b_2_7">
              <a:extLst>
                <a:ext uri="{FF2B5EF4-FFF2-40B4-BE49-F238E27FC236}">
                  <a16:creationId xmlns:a16="http://schemas.microsoft.com/office/drawing/2014/main" id="{9BFDE110-82CD-6DA0-80BD-4A7EC15F9E9E}"/>
                </a:ext>
              </a:extLst>
            </p:cNvPr>
            <p:cNvCxnSpPr/>
            <p:nvPr/>
          </p:nvCxnSpPr>
          <p:spPr>
            <a:xfrm flipH="1" flipV="1">
              <a:off x="6938946" y="3010822"/>
              <a:ext cx="810129" cy="1026785"/>
            </a:xfrm>
            <a:prstGeom prst="straightConnector1">
              <a:avLst/>
            </a:prstGeom>
            <a:noFill/>
            <a:ln w="19050" cap="flat" cmpd="sng">
              <a:solidFill>
                <a:srgbClr val="1C4587"/>
              </a:solidFill>
              <a:prstDash val="solid"/>
              <a:round/>
              <a:headEnd type="none" w="med" len="med"/>
              <a:tailEnd type="none" w="med" len="med"/>
            </a:ln>
          </p:spPr>
        </p:cxnSp>
        <p:sp>
          <p:nvSpPr>
            <p:cNvPr id="27" name="Google Shape;142;g2ce3083046b_2_7">
              <a:extLst>
                <a:ext uri="{FF2B5EF4-FFF2-40B4-BE49-F238E27FC236}">
                  <a16:creationId xmlns:a16="http://schemas.microsoft.com/office/drawing/2014/main" id="{2C9637A6-71B1-17B0-3AD6-EA7638C9E86F}"/>
                </a:ext>
              </a:extLst>
            </p:cNvPr>
            <p:cNvSpPr txBox="1"/>
            <p:nvPr/>
          </p:nvSpPr>
          <p:spPr>
            <a:xfrm>
              <a:off x="7868978" y="2167511"/>
              <a:ext cx="1567829" cy="761745"/>
            </a:xfrm>
            <a:prstGeom prst="rect">
              <a:avLst/>
            </a:prstGeom>
            <a:noFill/>
            <a:ln>
              <a:noFill/>
            </a:ln>
          </p:spPr>
          <p:txBody>
            <a:bodyPr spcFirstLastPara="1" wrap="square" lIns="91425" tIns="91425" rIns="91425" bIns="91425" anchor="t" anchorCtr="0">
              <a:spAutoFit/>
            </a:bodyPr>
            <a:lstStyle/>
            <a:p>
              <a:pPr algn="ctr"/>
              <a:r>
                <a:rPr lang="en" sz="1600" b="1">
                  <a:solidFill>
                    <a:srgbClr val="1C4587"/>
                  </a:solidFill>
                  <a:latin typeface="Calibri"/>
                  <a:ea typeface="Calibri"/>
                  <a:cs typeface="Calibri"/>
                  <a:sym typeface="Calibri"/>
                </a:rPr>
                <a:t>6U CubeSat</a:t>
              </a:r>
              <a:endParaRPr lang="en-US" sz="1600" b="1" err="1">
                <a:solidFill>
                  <a:srgbClr val="1C4587"/>
                </a:solidFill>
                <a:latin typeface="Calibri"/>
                <a:ea typeface="Calibri"/>
                <a:cs typeface="Calibri"/>
              </a:endParaRPr>
            </a:p>
            <a:p>
              <a:pPr algn="ctr"/>
              <a:r>
                <a:rPr lang="en" sz="1600" b="1">
                  <a:solidFill>
                    <a:srgbClr val="1C4587"/>
                  </a:solidFill>
                  <a:latin typeface="Calibri"/>
                  <a:ea typeface="Calibri"/>
                  <a:cs typeface="Calibri"/>
                  <a:sym typeface="Calibri"/>
                </a:rPr>
                <a:t> Structure</a:t>
              </a:r>
              <a:endParaRPr sz="1600" b="1">
                <a:solidFill>
                  <a:srgbClr val="1C4587"/>
                </a:solidFill>
                <a:latin typeface="Calibri"/>
                <a:ea typeface="Calibri"/>
                <a:cs typeface="Calibri"/>
              </a:endParaRPr>
            </a:p>
          </p:txBody>
        </p:sp>
        <p:cxnSp>
          <p:nvCxnSpPr>
            <p:cNvPr id="29" name="Google Shape;154;g2ce3083046b_2_7">
              <a:extLst>
                <a:ext uri="{FF2B5EF4-FFF2-40B4-BE49-F238E27FC236}">
                  <a16:creationId xmlns:a16="http://schemas.microsoft.com/office/drawing/2014/main" id="{16CAC57E-2C9E-7139-7901-DB3FA8C86B0E}"/>
                </a:ext>
              </a:extLst>
            </p:cNvPr>
            <p:cNvCxnSpPr/>
            <p:nvPr/>
          </p:nvCxnSpPr>
          <p:spPr>
            <a:xfrm flipH="1">
              <a:off x="7417071" y="2570509"/>
              <a:ext cx="684543" cy="53730"/>
            </a:xfrm>
            <a:prstGeom prst="straightConnector1">
              <a:avLst/>
            </a:prstGeom>
            <a:noFill/>
            <a:ln w="19050" cap="flat" cmpd="sng">
              <a:solidFill>
                <a:srgbClr val="1C4587"/>
              </a:solidFill>
              <a:prstDash val="solid"/>
              <a:round/>
              <a:headEnd type="none" w="med" len="med"/>
              <a:tailEnd type="none" w="med" len="med"/>
            </a:ln>
          </p:spPr>
        </p:cxnSp>
        <p:sp>
          <p:nvSpPr>
            <p:cNvPr id="31" name="Google Shape;150;g2ce3083046b_2_7">
              <a:extLst>
                <a:ext uri="{FF2B5EF4-FFF2-40B4-BE49-F238E27FC236}">
                  <a16:creationId xmlns:a16="http://schemas.microsoft.com/office/drawing/2014/main" id="{E49119A7-761F-965C-9BB1-9DC17CEF22F5}"/>
                </a:ext>
              </a:extLst>
            </p:cNvPr>
            <p:cNvSpPr txBox="1"/>
            <p:nvPr/>
          </p:nvSpPr>
          <p:spPr>
            <a:xfrm>
              <a:off x="6646539" y="1117450"/>
              <a:ext cx="25929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1600" b="1">
                  <a:solidFill>
                    <a:srgbClr val="1C4587"/>
                  </a:solidFill>
                  <a:latin typeface="Calibri"/>
                  <a:ea typeface="Calibri"/>
                  <a:cs typeface="Calibri"/>
                  <a:sym typeface="Calibri"/>
                </a:rPr>
                <a:t>Air Temperature and Relative Humidity Sensors</a:t>
              </a:r>
              <a:endParaRPr sz="1600" b="1">
                <a:solidFill>
                  <a:srgbClr val="1C4587"/>
                </a:solidFill>
                <a:latin typeface="Calibri"/>
                <a:ea typeface="Calibri"/>
                <a:cs typeface="Calibri"/>
                <a:sym typeface="Calibri"/>
              </a:endParaRPr>
            </a:p>
          </p:txBody>
        </p:sp>
        <p:cxnSp>
          <p:nvCxnSpPr>
            <p:cNvPr id="33" name="Google Shape;153;g2ce3083046b_2_7">
              <a:extLst>
                <a:ext uri="{FF2B5EF4-FFF2-40B4-BE49-F238E27FC236}">
                  <a16:creationId xmlns:a16="http://schemas.microsoft.com/office/drawing/2014/main" id="{AC812FB7-E08F-CC89-EBE3-2010D004FFB2}"/>
                </a:ext>
              </a:extLst>
            </p:cNvPr>
            <p:cNvCxnSpPr/>
            <p:nvPr/>
          </p:nvCxnSpPr>
          <p:spPr>
            <a:xfrm flipH="1">
              <a:off x="6816153" y="1774710"/>
              <a:ext cx="745301" cy="884729"/>
            </a:xfrm>
            <a:prstGeom prst="straightConnector1">
              <a:avLst/>
            </a:prstGeom>
            <a:noFill/>
            <a:ln w="19050" cap="flat" cmpd="sng">
              <a:solidFill>
                <a:schemeClr val="dk2"/>
              </a:solidFill>
              <a:prstDash val="solid"/>
              <a:round/>
              <a:headEnd type="none" w="med" len="med"/>
              <a:tailEnd type="none" w="med" len="med"/>
            </a:ln>
          </p:spPr>
        </p:cxnSp>
        <p:sp>
          <p:nvSpPr>
            <p:cNvPr id="35" name="Google Shape;149;g2ce3083046b_2_7">
              <a:extLst>
                <a:ext uri="{FF2B5EF4-FFF2-40B4-BE49-F238E27FC236}">
                  <a16:creationId xmlns:a16="http://schemas.microsoft.com/office/drawing/2014/main" id="{E50FC61C-D87F-9357-76FA-9F3A584ABB97}"/>
                </a:ext>
              </a:extLst>
            </p:cNvPr>
            <p:cNvSpPr txBox="1"/>
            <p:nvPr/>
          </p:nvSpPr>
          <p:spPr>
            <a:xfrm>
              <a:off x="4052297" y="1054060"/>
              <a:ext cx="25929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1600" b="1">
                  <a:solidFill>
                    <a:srgbClr val="1C4587"/>
                  </a:solidFill>
                  <a:latin typeface="Calibri"/>
                  <a:ea typeface="Calibri"/>
                  <a:cs typeface="Calibri"/>
                  <a:sym typeface="Calibri"/>
                </a:rPr>
                <a:t>Atmospheric Pressure Sensor</a:t>
              </a:r>
              <a:endParaRPr lang="en-US" sz="1600" b="1">
                <a:solidFill>
                  <a:srgbClr val="1C4587"/>
                </a:solidFill>
                <a:latin typeface="Calibri"/>
                <a:ea typeface="Calibri"/>
                <a:cs typeface="Calibri"/>
              </a:endParaRPr>
            </a:p>
          </p:txBody>
        </p:sp>
        <p:cxnSp>
          <p:nvCxnSpPr>
            <p:cNvPr id="37" name="Google Shape;152;g2ce3083046b_2_7">
              <a:extLst>
                <a:ext uri="{FF2B5EF4-FFF2-40B4-BE49-F238E27FC236}">
                  <a16:creationId xmlns:a16="http://schemas.microsoft.com/office/drawing/2014/main" id="{5EA2BF2E-2371-02FB-F672-B12FD7B120BA}"/>
                </a:ext>
              </a:extLst>
            </p:cNvPr>
            <p:cNvCxnSpPr/>
            <p:nvPr/>
          </p:nvCxnSpPr>
          <p:spPr>
            <a:xfrm>
              <a:off x="5668825" y="1512457"/>
              <a:ext cx="877572" cy="1123199"/>
            </a:xfrm>
            <a:prstGeom prst="straightConnector1">
              <a:avLst/>
            </a:prstGeom>
            <a:noFill/>
            <a:ln w="19050" cap="flat" cmpd="sng">
              <a:solidFill>
                <a:srgbClr val="1C4587"/>
              </a:solidFill>
              <a:prstDash val="solid"/>
              <a:round/>
              <a:headEnd type="none" w="med" len="med"/>
              <a:tailEnd type="none" w="med" len="med"/>
            </a:ln>
          </p:spPr>
        </p:cxn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171" name="Google Shape;171;p3"/>
          <p:cNvPicPr preferRelativeResize="0"/>
          <p:nvPr/>
        </p:nvPicPr>
        <p:blipFill rotWithShape="1">
          <a:blip r:embed="rId4">
            <a:alphaModFix/>
          </a:blip>
          <a:srcRect l="2217" t="13370" r="2188" b="13647"/>
          <a:stretch/>
        </p:blipFill>
        <p:spPr>
          <a:xfrm>
            <a:off x="172975" y="1348500"/>
            <a:ext cx="8837275" cy="3795001"/>
          </a:xfrm>
          <a:prstGeom prst="rect">
            <a:avLst/>
          </a:prstGeom>
          <a:noFill/>
          <a:ln>
            <a:noFill/>
          </a:ln>
        </p:spPr>
      </p:pic>
      <p:sp>
        <p:nvSpPr>
          <p:cNvPr id="172" name="Google Shape;172;p3"/>
          <p:cNvSpPr txBox="1"/>
          <p:nvPr/>
        </p:nvSpPr>
        <p:spPr>
          <a:xfrm>
            <a:off x="172975" y="990125"/>
            <a:ext cx="3207900" cy="795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 sz="3200" b="0" i="0" u="none" strike="noStrike" cap="none">
                <a:solidFill>
                  <a:schemeClr val="dk1"/>
                </a:solidFill>
                <a:latin typeface="Calibri"/>
                <a:ea typeface="Calibri"/>
                <a:cs typeface="Calibri"/>
                <a:sym typeface="Calibri"/>
              </a:rPr>
              <a:t>Systems diagram</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177" name="Google Shape;177;g2ce3083046b_1_163"/>
          <p:cNvSpPr txBox="1"/>
          <p:nvPr/>
        </p:nvSpPr>
        <p:spPr>
          <a:xfrm>
            <a:off x="0" y="964900"/>
            <a:ext cx="76635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 sz="3200">
                <a:solidFill>
                  <a:schemeClr val="dk1"/>
                </a:solidFill>
                <a:latin typeface="Calibri"/>
                <a:ea typeface="Calibri"/>
                <a:cs typeface="Calibri"/>
                <a:sym typeface="Calibri"/>
              </a:rPr>
              <a:t>Aerodynamic design: Airfoil Selection</a:t>
            </a:r>
            <a:endParaRPr sz="1400" b="0" i="0" u="none" strike="noStrike" cap="none">
              <a:solidFill>
                <a:srgbClr val="000000"/>
              </a:solidFill>
              <a:latin typeface="Arial"/>
              <a:ea typeface="Arial"/>
              <a:cs typeface="Arial"/>
              <a:sym typeface="Arial"/>
            </a:endParaRPr>
          </a:p>
        </p:txBody>
      </p:sp>
      <p:sp>
        <p:nvSpPr>
          <p:cNvPr id="178" name="Google Shape;178;g2ce3083046b_1_163"/>
          <p:cNvSpPr txBox="1"/>
          <p:nvPr/>
        </p:nvSpPr>
        <p:spPr>
          <a:xfrm>
            <a:off x="146075" y="1642000"/>
            <a:ext cx="2888700" cy="47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solidFill>
                  <a:schemeClr val="dk1"/>
                </a:solidFill>
                <a:latin typeface="Calibri"/>
                <a:ea typeface="Calibri"/>
                <a:cs typeface="Calibri"/>
                <a:sym typeface="Calibri"/>
              </a:rPr>
              <a:t>Fuselage: NACA 23012</a:t>
            </a:r>
            <a:endParaRPr sz="2000">
              <a:solidFill>
                <a:schemeClr val="dk1"/>
              </a:solidFill>
              <a:latin typeface="Calibri"/>
              <a:ea typeface="Calibri"/>
              <a:cs typeface="Calibri"/>
              <a:sym typeface="Calibri"/>
            </a:endParaRPr>
          </a:p>
        </p:txBody>
      </p:sp>
      <p:sp>
        <p:nvSpPr>
          <p:cNvPr id="179" name="Google Shape;179;g2ce3083046b_1_163"/>
          <p:cNvSpPr txBox="1"/>
          <p:nvPr/>
        </p:nvSpPr>
        <p:spPr>
          <a:xfrm>
            <a:off x="452650" y="3336475"/>
            <a:ext cx="2088300" cy="4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solidFill>
                  <a:schemeClr val="dk1"/>
                </a:solidFill>
                <a:latin typeface="Calibri"/>
                <a:ea typeface="Calibri"/>
                <a:cs typeface="Calibri"/>
                <a:sym typeface="Calibri"/>
              </a:rPr>
              <a:t>Wing: FX 66-H-60</a:t>
            </a:r>
            <a:endParaRPr sz="2000">
              <a:solidFill>
                <a:schemeClr val="dk1"/>
              </a:solidFill>
              <a:latin typeface="Calibri"/>
              <a:ea typeface="Calibri"/>
              <a:cs typeface="Calibri"/>
              <a:sym typeface="Calibri"/>
            </a:endParaRPr>
          </a:p>
        </p:txBody>
      </p:sp>
      <p:pic>
        <p:nvPicPr>
          <p:cNvPr id="180" name="Google Shape;180;g2ce3083046b_1_163"/>
          <p:cNvPicPr preferRelativeResize="0"/>
          <p:nvPr/>
        </p:nvPicPr>
        <p:blipFill>
          <a:blip r:embed="rId4">
            <a:alphaModFix/>
          </a:blip>
          <a:stretch>
            <a:fillRect/>
          </a:stretch>
        </p:blipFill>
        <p:spPr>
          <a:xfrm>
            <a:off x="669050" y="2063012"/>
            <a:ext cx="2814660" cy="735675"/>
          </a:xfrm>
          <a:prstGeom prst="rect">
            <a:avLst/>
          </a:prstGeom>
          <a:noFill/>
          <a:ln>
            <a:noFill/>
          </a:ln>
        </p:spPr>
      </p:pic>
      <p:pic>
        <p:nvPicPr>
          <p:cNvPr id="181" name="Google Shape;181;g2ce3083046b_1_163"/>
          <p:cNvPicPr preferRelativeResize="0"/>
          <p:nvPr/>
        </p:nvPicPr>
        <p:blipFill>
          <a:blip r:embed="rId5">
            <a:alphaModFix/>
          </a:blip>
          <a:stretch>
            <a:fillRect/>
          </a:stretch>
        </p:blipFill>
        <p:spPr>
          <a:xfrm>
            <a:off x="667154" y="3891300"/>
            <a:ext cx="2816615" cy="522942"/>
          </a:xfrm>
          <a:prstGeom prst="rect">
            <a:avLst/>
          </a:prstGeom>
          <a:noFill/>
          <a:ln>
            <a:noFill/>
          </a:ln>
        </p:spPr>
      </p:pic>
      <p:sp>
        <p:nvSpPr>
          <p:cNvPr id="182" name="Google Shape;182;g2ce3083046b_1_163"/>
          <p:cNvSpPr txBox="1"/>
          <p:nvPr/>
        </p:nvSpPr>
        <p:spPr>
          <a:xfrm>
            <a:off x="3522825" y="1716349"/>
            <a:ext cx="2695500" cy="1082337"/>
          </a:xfrm>
          <a:prstGeom prst="rect">
            <a:avLst/>
          </a:prstGeom>
          <a:noFill/>
          <a:ln>
            <a:noFill/>
          </a:ln>
        </p:spPr>
        <p:txBody>
          <a:bodyPr spcFirstLastPara="1" wrap="square" lIns="91425" tIns="91425" rIns="91425" bIns="91425" anchor="t" anchorCtr="0">
            <a:noAutofit/>
          </a:bodyPr>
          <a:lstStyle/>
          <a:p>
            <a:pPr marL="457200" indent="-355600">
              <a:buClr>
                <a:schemeClr val="dk1"/>
              </a:buClr>
              <a:buSzPts val="2000"/>
              <a:buFont typeface="Arial"/>
              <a:buChar char="•"/>
            </a:pPr>
            <a:r>
              <a:rPr lang="en" sz="2000">
                <a:solidFill>
                  <a:schemeClr val="dk1"/>
                </a:solidFill>
                <a:latin typeface="Calibri"/>
                <a:ea typeface="Calibri"/>
                <a:cs typeface="Calibri"/>
              </a:rPr>
              <a:t>21% max thickness</a:t>
            </a:r>
          </a:p>
          <a:p>
            <a:pPr marL="457200" indent="-355600">
              <a:buClr>
                <a:schemeClr val="dk1"/>
              </a:buClr>
              <a:buSzPts val="2000"/>
              <a:buFont typeface="Arial"/>
              <a:buChar char="•"/>
            </a:pPr>
            <a:r>
              <a:rPr lang="en" sz="2000">
                <a:solidFill>
                  <a:schemeClr val="dk1"/>
                </a:solidFill>
                <a:latin typeface="Calibri"/>
                <a:ea typeface="Calibri"/>
                <a:cs typeface="Calibri"/>
                <a:sym typeface="Calibri"/>
              </a:rPr>
              <a:t>1.9% max camber</a:t>
            </a:r>
            <a:endParaRPr lang="en" sz="2000">
              <a:solidFill>
                <a:schemeClr val="dk1"/>
              </a:solidFill>
              <a:latin typeface="Calibri"/>
              <a:ea typeface="Calibri"/>
              <a:cs typeface="Calibri"/>
            </a:endParaRPr>
          </a:p>
          <a:p>
            <a:pPr marL="457200" indent="-355600">
              <a:buClr>
                <a:schemeClr val="dk1"/>
              </a:buClr>
              <a:buSzPts val="2000"/>
              <a:buFont typeface="Arial"/>
              <a:buChar char="•"/>
            </a:pPr>
            <a:r>
              <a:rPr lang="en" sz="2000">
                <a:solidFill>
                  <a:schemeClr val="dk1"/>
                </a:solidFill>
                <a:latin typeface="Calibri"/>
                <a:ea typeface="Calibri"/>
                <a:cs typeface="Calibri"/>
              </a:rPr>
              <a:t>Fits in a 6U CubeSat frame</a:t>
            </a:r>
          </a:p>
        </p:txBody>
      </p:sp>
      <p:sp>
        <p:nvSpPr>
          <p:cNvPr id="184" name="Google Shape;184;g2ce3083046b_1_163"/>
          <p:cNvSpPr txBox="1"/>
          <p:nvPr/>
        </p:nvSpPr>
        <p:spPr>
          <a:xfrm>
            <a:off x="3657521" y="3558025"/>
            <a:ext cx="2695500" cy="1346099"/>
          </a:xfrm>
          <a:prstGeom prst="rect">
            <a:avLst/>
          </a:prstGeom>
          <a:noFill/>
          <a:ln>
            <a:noFill/>
          </a:ln>
        </p:spPr>
        <p:txBody>
          <a:bodyPr spcFirstLastPara="1" wrap="square" lIns="91425" tIns="91425" rIns="91425" bIns="91425" anchor="t" anchorCtr="0">
            <a:noAutofit/>
          </a:bodyPr>
          <a:lstStyle/>
          <a:p>
            <a:pPr marL="457200" indent="-355600">
              <a:buClr>
                <a:schemeClr val="dk1"/>
              </a:buClr>
              <a:buSzPts val="2000"/>
              <a:buFont typeface="Arial"/>
              <a:buChar char="•"/>
            </a:pPr>
            <a:r>
              <a:rPr lang="en" sz="2000">
                <a:solidFill>
                  <a:schemeClr val="dk1"/>
                </a:solidFill>
                <a:latin typeface="Calibri"/>
                <a:ea typeface="Calibri"/>
                <a:cs typeface="Calibri"/>
                <a:sym typeface="Calibri"/>
              </a:rPr>
              <a:t>6% max thickness for low Reynolds performance </a:t>
            </a:r>
            <a:endParaRPr lang="en" sz="2000">
              <a:solidFill>
                <a:schemeClr val="dk1"/>
              </a:solidFill>
              <a:latin typeface="Calibri"/>
              <a:ea typeface="Calibri"/>
              <a:cs typeface="Calibri"/>
            </a:endParaRPr>
          </a:p>
          <a:p>
            <a:pPr marL="457200" indent="-355600">
              <a:buClr>
                <a:schemeClr val="dk1"/>
              </a:buClr>
              <a:buSzPts val="2000"/>
              <a:buFont typeface="Arial"/>
              <a:buChar char="•"/>
            </a:pPr>
            <a:r>
              <a:rPr lang="en" sz="2000">
                <a:solidFill>
                  <a:schemeClr val="dk1"/>
                </a:solidFill>
                <a:latin typeface="Calibri"/>
                <a:ea typeface="Calibri"/>
                <a:cs typeface="Calibri"/>
              </a:rPr>
              <a:t>1.7% max camber</a:t>
            </a:r>
            <a:endParaRPr lang="en" sz="2000">
              <a:solidFill>
                <a:schemeClr val="dk1"/>
              </a:solidFill>
              <a:latin typeface="Calibri"/>
              <a:ea typeface="Calibri"/>
              <a:cs typeface="Calibri"/>
              <a:sym typeface="Calibri"/>
            </a:endParaRPr>
          </a:p>
          <a:p>
            <a:pPr marL="457200" indent="-355600">
              <a:buClr>
                <a:schemeClr val="dk1"/>
              </a:buClr>
              <a:buSzPts val="2000"/>
              <a:buFont typeface="Arial"/>
              <a:buChar char="•"/>
            </a:pPr>
            <a:r>
              <a:rPr lang="en" sz="2000">
                <a:solidFill>
                  <a:schemeClr val="dk1"/>
                </a:solidFill>
                <a:latin typeface="Calibri"/>
                <a:ea typeface="Calibri"/>
                <a:cs typeface="Calibri"/>
                <a:sym typeface="Calibri"/>
              </a:rPr>
              <a:t>Reflex Airfoil</a:t>
            </a:r>
            <a:endParaRPr lang="en" sz="2000">
              <a:solidFill>
                <a:schemeClr val="dk1"/>
              </a:solidFill>
              <a:latin typeface="Calibri"/>
              <a:ea typeface="Calibri"/>
              <a:cs typeface="Calibri"/>
            </a:endParaRPr>
          </a:p>
        </p:txBody>
      </p:sp>
      <p:pic>
        <p:nvPicPr>
          <p:cNvPr id="9" name="Picture 8" descr="A graph with a line drawn on it&#10;&#10;Description automatically generated">
            <a:extLst>
              <a:ext uri="{FF2B5EF4-FFF2-40B4-BE49-F238E27FC236}">
                <a16:creationId xmlns:a16="http://schemas.microsoft.com/office/drawing/2014/main" id="{DA616BE6-C4D4-EEF7-5620-4ED90A5A46CD}"/>
              </a:ext>
            </a:extLst>
          </p:cNvPr>
          <p:cNvPicPr>
            <a:picLocks noChangeAspect="1"/>
          </p:cNvPicPr>
          <p:nvPr/>
        </p:nvPicPr>
        <p:blipFill>
          <a:blip r:embed="rId6"/>
          <a:stretch>
            <a:fillRect/>
          </a:stretch>
        </p:blipFill>
        <p:spPr>
          <a:xfrm>
            <a:off x="6273998" y="3145632"/>
            <a:ext cx="2793207" cy="1852613"/>
          </a:xfrm>
          <a:prstGeom prst="rect">
            <a:avLst/>
          </a:prstGeom>
        </p:spPr>
      </p:pic>
      <p:pic>
        <p:nvPicPr>
          <p:cNvPr id="10" name="Picture 9" descr="A graph with red lines&#10;&#10;Description automatically generated">
            <a:extLst>
              <a:ext uri="{FF2B5EF4-FFF2-40B4-BE49-F238E27FC236}">
                <a16:creationId xmlns:a16="http://schemas.microsoft.com/office/drawing/2014/main" id="{DD5F446A-4E2E-CC42-BF8F-5E32FB7F00BD}"/>
              </a:ext>
            </a:extLst>
          </p:cNvPr>
          <p:cNvPicPr>
            <a:picLocks noChangeAspect="1"/>
          </p:cNvPicPr>
          <p:nvPr/>
        </p:nvPicPr>
        <p:blipFill>
          <a:blip r:embed="rId7"/>
          <a:stretch>
            <a:fillRect/>
          </a:stretch>
        </p:blipFill>
        <p:spPr>
          <a:xfrm>
            <a:off x="6269831" y="1185267"/>
            <a:ext cx="2783683" cy="1871069"/>
          </a:xfrm>
          <a:prstGeom prst="rect">
            <a:avLst/>
          </a:prstGeom>
        </p:spPr>
      </p:pic>
      <p:sp>
        <p:nvSpPr>
          <p:cNvPr id="11" name="Google Shape;201;g2ce3083046b_1_0">
            <a:extLst>
              <a:ext uri="{FF2B5EF4-FFF2-40B4-BE49-F238E27FC236}">
                <a16:creationId xmlns:a16="http://schemas.microsoft.com/office/drawing/2014/main" id="{17FCE2B0-8720-B120-B280-8E6B06B07053}"/>
              </a:ext>
            </a:extLst>
          </p:cNvPr>
          <p:cNvSpPr txBox="1"/>
          <p:nvPr/>
        </p:nvSpPr>
        <p:spPr>
          <a:xfrm>
            <a:off x="6799730" y="2703946"/>
            <a:ext cx="2253489" cy="6330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r>
              <a:rPr lang="en-US" sz="2000" dirty="0">
                <a:solidFill>
                  <a:srgbClr val="FF0000"/>
                </a:solidFill>
                <a:latin typeface="Calibri"/>
                <a:ea typeface="Calibri"/>
                <a:cs typeface="Calibri"/>
                <a:sym typeface="Calibri"/>
              </a:rPr>
              <a:t>Re = 25,000</a:t>
            </a:r>
            <a:endParaRPr lang="en-US" sz="2000" dirty="0">
              <a:solidFill>
                <a:srgbClr val="FF0000"/>
              </a:solidFill>
              <a:latin typeface="Calibri"/>
              <a:ea typeface="Calibri"/>
              <a:cs typeface="Calibri"/>
            </a:endParaRPr>
          </a:p>
        </p:txBody>
      </p:sp>
      <p:sp>
        <p:nvSpPr>
          <p:cNvPr id="12" name="Google Shape;201;g2ce3083046b_1_0">
            <a:extLst>
              <a:ext uri="{FF2B5EF4-FFF2-40B4-BE49-F238E27FC236}">
                <a16:creationId xmlns:a16="http://schemas.microsoft.com/office/drawing/2014/main" id="{10E81EC9-4D43-F4BC-EB8F-9221E040839B}"/>
              </a:ext>
            </a:extLst>
          </p:cNvPr>
          <p:cNvSpPr txBox="1"/>
          <p:nvPr/>
        </p:nvSpPr>
        <p:spPr>
          <a:xfrm>
            <a:off x="6799730" y="4588110"/>
            <a:ext cx="2253489" cy="6330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r>
              <a:rPr lang="en-US" sz="2000" dirty="0">
                <a:solidFill>
                  <a:srgbClr val="FF0000"/>
                </a:solidFill>
                <a:latin typeface="Calibri"/>
                <a:ea typeface="Calibri"/>
                <a:cs typeface="Calibri"/>
                <a:sym typeface="Calibri"/>
              </a:rPr>
              <a:t>Re = 25,000</a:t>
            </a:r>
            <a:endParaRPr lang="en-US" sz="2000" dirty="0">
              <a:solidFill>
                <a:srgbClr val="FF0000"/>
              </a:solidFill>
              <a:latin typeface="Calibri"/>
              <a:ea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g2ce3083046b_1_0"/>
          <p:cNvPicPr preferRelativeResize="0"/>
          <p:nvPr/>
        </p:nvPicPr>
        <p:blipFill rotWithShape="1">
          <a:blip r:embed="rId3">
            <a:alphaModFix/>
          </a:blip>
          <a:srcRect b="67678"/>
          <a:stretch/>
        </p:blipFill>
        <p:spPr>
          <a:xfrm>
            <a:off x="0" y="-7625"/>
            <a:ext cx="9144001" cy="1071700"/>
          </a:xfrm>
          <a:prstGeom prst="rect">
            <a:avLst/>
          </a:prstGeom>
          <a:noFill/>
          <a:ln>
            <a:noFill/>
          </a:ln>
        </p:spPr>
      </p:pic>
      <p:pic>
        <p:nvPicPr>
          <p:cNvPr id="190" name="Google Shape;190;g2ce3083046b_1_0"/>
          <p:cNvPicPr preferRelativeResize="0"/>
          <p:nvPr/>
        </p:nvPicPr>
        <p:blipFill rotWithShape="1">
          <a:blip r:embed="rId4">
            <a:alphaModFix/>
          </a:blip>
          <a:srcRect/>
          <a:stretch/>
        </p:blipFill>
        <p:spPr>
          <a:xfrm>
            <a:off x="5007700" y="86749"/>
            <a:ext cx="1092475" cy="870298"/>
          </a:xfrm>
          <a:prstGeom prst="rect">
            <a:avLst/>
          </a:prstGeom>
          <a:noFill/>
          <a:ln>
            <a:noFill/>
          </a:ln>
        </p:spPr>
      </p:pic>
      <p:pic>
        <p:nvPicPr>
          <p:cNvPr id="191" name="Google Shape;191;g2ce3083046b_1_0"/>
          <p:cNvPicPr preferRelativeResize="0"/>
          <p:nvPr/>
        </p:nvPicPr>
        <p:blipFill rotWithShape="1">
          <a:blip r:embed="rId5">
            <a:alphaModFix/>
          </a:blip>
          <a:srcRect b="18213"/>
          <a:stretch/>
        </p:blipFill>
        <p:spPr>
          <a:xfrm>
            <a:off x="6273925" y="57000"/>
            <a:ext cx="791725" cy="729075"/>
          </a:xfrm>
          <a:prstGeom prst="rect">
            <a:avLst/>
          </a:prstGeom>
          <a:noFill/>
          <a:ln>
            <a:noFill/>
          </a:ln>
        </p:spPr>
      </p:pic>
      <p:sp>
        <p:nvSpPr>
          <p:cNvPr id="192" name="Google Shape;192;g2ce3083046b_1_0"/>
          <p:cNvSpPr txBox="1"/>
          <p:nvPr/>
        </p:nvSpPr>
        <p:spPr>
          <a:xfrm>
            <a:off x="6136087" y="709875"/>
            <a:ext cx="10674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Impact"/>
                <a:ea typeface="Impact"/>
                <a:cs typeface="Impact"/>
                <a:sym typeface="Impact"/>
              </a:rPr>
              <a:t>ASTEROIDS</a:t>
            </a:r>
            <a:endParaRPr sz="800" b="0" i="0" u="none" strike="noStrike" cap="none">
              <a:solidFill>
                <a:srgbClr val="000000"/>
              </a:solidFill>
              <a:latin typeface="Arial"/>
              <a:ea typeface="Arial"/>
              <a:cs typeface="Arial"/>
              <a:sym typeface="Arial"/>
            </a:endParaRPr>
          </a:p>
        </p:txBody>
      </p:sp>
      <p:pic>
        <p:nvPicPr>
          <p:cNvPr id="193" name="Google Shape;193;g2ce3083046b_1_0"/>
          <p:cNvPicPr preferRelativeResize="0"/>
          <p:nvPr/>
        </p:nvPicPr>
        <p:blipFill rotWithShape="1">
          <a:blip r:embed="rId6">
            <a:alphaModFix/>
          </a:blip>
          <a:srcRect/>
          <a:stretch/>
        </p:blipFill>
        <p:spPr>
          <a:xfrm>
            <a:off x="8111175" y="134528"/>
            <a:ext cx="870445" cy="774750"/>
          </a:xfrm>
          <a:prstGeom prst="rect">
            <a:avLst/>
          </a:prstGeom>
          <a:noFill/>
          <a:ln>
            <a:noFill/>
          </a:ln>
        </p:spPr>
      </p:pic>
      <p:pic>
        <p:nvPicPr>
          <p:cNvPr id="194" name="Google Shape;194;g2ce3083046b_1_0"/>
          <p:cNvPicPr preferRelativeResize="0"/>
          <p:nvPr/>
        </p:nvPicPr>
        <p:blipFill rotWithShape="1">
          <a:blip r:embed="rId7">
            <a:alphaModFix/>
          </a:blip>
          <a:srcRect/>
          <a:stretch/>
        </p:blipFill>
        <p:spPr>
          <a:xfrm rot="-1501520" flipH="1">
            <a:off x="1537724" y="167725"/>
            <a:ext cx="2469325" cy="971800"/>
          </a:xfrm>
          <a:prstGeom prst="rect">
            <a:avLst/>
          </a:prstGeom>
          <a:noFill/>
          <a:ln>
            <a:noFill/>
          </a:ln>
        </p:spPr>
      </p:pic>
      <p:pic>
        <p:nvPicPr>
          <p:cNvPr id="195" name="Google Shape;195;g2ce3083046b_1_0"/>
          <p:cNvPicPr preferRelativeResize="0"/>
          <p:nvPr/>
        </p:nvPicPr>
        <p:blipFill rotWithShape="1">
          <a:blip r:embed="rId8">
            <a:alphaModFix/>
          </a:blip>
          <a:srcRect/>
          <a:stretch/>
        </p:blipFill>
        <p:spPr>
          <a:xfrm>
            <a:off x="81850" y="86749"/>
            <a:ext cx="1108112" cy="870300"/>
          </a:xfrm>
          <a:prstGeom prst="rect">
            <a:avLst/>
          </a:prstGeom>
          <a:noFill/>
          <a:ln>
            <a:noFill/>
          </a:ln>
        </p:spPr>
      </p:pic>
      <p:pic>
        <p:nvPicPr>
          <p:cNvPr id="196" name="Google Shape;196;g2ce3083046b_1_0"/>
          <p:cNvPicPr preferRelativeResize="0"/>
          <p:nvPr/>
        </p:nvPicPr>
        <p:blipFill rotWithShape="1">
          <a:blip r:embed="rId9">
            <a:alphaModFix/>
          </a:blip>
          <a:srcRect/>
          <a:stretch/>
        </p:blipFill>
        <p:spPr>
          <a:xfrm>
            <a:off x="7150902" y="34163"/>
            <a:ext cx="764923" cy="774750"/>
          </a:xfrm>
          <a:prstGeom prst="rect">
            <a:avLst/>
          </a:prstGeom>
          <a:noFill/>
          <a:ln>
            <a:noFill/>
          </a:ln>
        </p:spPr>
      </p:pic>
      <p:sp>
        <p:nvSpPr>
          <p:cNvPr id="197" name="Google Shape;197;g2ce3083046b_1_0"/>
          <p:cNvSpPr txBox="1"/>
          <p:nvPr/>
        </p:nvSpPr>
        <p:spPr>
          <a:xfrm flipH="1">
            <a:off x="7047813" y="709875"/>
            <a:ext cx="9711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Impact"/>
                <a:ea typeface="Impact"/>
                <a:cs typeface="Impact"/>
                <a:sym typeface="Impact"/>
              </a:rPr>
              <a:t>SpaceTREx</a:t>
            </a:r>
            <a:endParaRPr sz="1400" b="0" i="0" u="none" strike="noStrike" cap="none">
              <a:solidFill>
                <a:srgbClr val="000000"/>
              </a:solidFill>
              <a:latin typeface="Arial"/>
              <a:ea typeface="Arial"/>
              <a:cs typeface="Arial"/>
              <a:sym typeface="Arial"/>
            </a:endParaRPr>
          </a:p>
        </p:txBody>
      </p:sp>
      <p:sp>
        <p:nvSpPr>
          <p:cNvPr id="198" name="Google Shape;198;g2ce3083046b_1_0"/>
          <p:cNvSpPr txBox="1"/>
          <p:nvPr/>
        </p:nvSpPr>
        <p:spPr>
          <a:xfrm>
            <a:off x="81850" y="1064279"/>
            <a:ext cx="5588373"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3500" b="0" i="0" u="none" strike="noStrike" cap="none">
                <a:solidFill>
                  <a:srgbClr val="000000"/>
                </a:solidFill>
                <a:latin typeface="Calibri"/>
                <a:ea typeface="Calibri"/>
                <a:cs typeface="Calibri"/>
                <a:sym typeface="Calibri"/>
              </a:rPr>
              <a:t>Sailplane Design</a:t>
            </a:r>
            <a:r>
              <a:rPr lang="en" sz="3600">
                <a:solidFill>
                  <a:schemeClr val="dk1"/>
                </a:solidFill>
                <a:latin typeface="Calibri"/>
                <a:ea typeface="Calibri"/>
                <a:cs typeface="Calibri"/>
                <a:sym typeface="Calibri"/>
              </a:rPr>
              <a:t>: Planform</a:t>
            </a:r>
            <a:endParaRPr>
              <a:solidFill>
                <a:schemeClr val="dk1"/>
              </a:solidFill>
            </a:endParaRPr>
          </a:p>
        </p:txBody>
      </p:sp>
      <p:pic>
        <p:nvPicPr>
          <p:cNvPr id="199" name="Google Shape;199;g2ce3083046b_1_0"/>
          <p:cNvPicPr preferRelativeResize="0"/>
          <p:nvPr/>
        </p:nvPicPr>
        <p:blipFill>
          <a:blip r:embed="rId10">
            <a:alphaModFix/>
          </a:blip>
          <a:stretch>
            <a:fillRect/>
          </a:stretch>
        </p:blipFill>
        <p:spPr>
          <a:xfrm>
            <a:off x="2304138" y="1759600"/>
            <a:ext cx="4535724" cy="3079100"/>
          </a:xfrm>
          <a:prstGeom prst="rect">
            <a:avLst/>
          </a:prstGeom>
          <a:noFill/>
          <a:ln>
            <a:noFill/>
          </a:ln>
        </p:spPr>
      </p:pic>
      <p:sp>
        <p:nvSpPr>
          <p:cNvPr id="200" name="Google Shape;200;g2ce3083046b_1_0"/>
          <p:cNvSpPr txBox="1"/>
          <p:nvPr/>
        </p:nvSpPr>
        <p:spPr>
          <a:xfrm>
            <a:off x="307700" y="1931250"/>
            <a:ext cx="2222400" cy="3079200"/>
          </a:xfrm>
          <a:prstGeom prst="rect">
            <a:avLst/>
          </a:prstGeom>
          <a:noFill/>
          <a:ln>
            <a:noFill/>
          </a:ln>
        </p:spPr>
        <p:txBody>
          <a:bodyPr spcFirstLastPara="1" wrap="square" lIns="91425" tIns="91425" rIns="91425" bIns="91425" anchor="t" anchorCtr="0">
            <a:noAutofit/>
          </a:bodyPr>
          <a:lstStyle/>
          <a:p>
            <a:pPr marL="400050" indent="-285750">
              <a:buClr>
                <a:schemeClr val="dk1"/>
              </a:buClr>
              <a:buSzPts val="2500"/>
              <a:buChar char="•"/>
            </a:pPr>
            <a:r>
              <a:rPr lang="en" sz="2000">
                <a:solidFill>
                  <a:schemeClr val="dk1"/>
                </a:solidFill>
                <a:latin typeface="Calibri"/>
                <a:ea typeface="Calibri"/>
                <a:cs typeface="Calibri"/>
                <a:sym typeface="Calibri"/>
              </a:rPr>
              <a:t>Span: 4m</a:t>
            </a:r>
            <a:endParaRPr lang="en-US" sz="2000" baseline="30000">
              <a:solidFill>
                <a:schemeClr val="dk1"/>
              </a:solidFill>
              <a:latin typeface="Calibri"/>
              <a:ea typeface="Calibri"/>
              <a:cs typeface="Calibri"/>
              <a:sym typeface="Calibri"/>
            </a:endParaRPr>
          </a:p>
          <a:p>
            <a:pPr marL="400050" indent="-285750">
              <a:buClr>
                <a:schemeClr val="dk1"/>
              </a:buClr>
              <a:buSzPts val="2500"/>
              <a:buChar char="•"/>
            </a:pPr>
            <a:endParaRPr lang="en" sz="2000">
              <a:solidFill>
                <a:schemeClr val="dk1"/>
              </a:solidFill>
              <a:latin typeface="Calibri"/>
              <a:ea typeface="Calibri"/>
              <a:cs typeface="Calibri"/>
              <a:sym typeface="Calibri"/>
            </a:endParaRPr>
          </a:p>
          <a:p>
            <a:pPr marL="400050" indent="-285750">
              <a:buClr>
                <a:schemeClr val="dk1"/>
              </a:buClr>
              <a:buSzPts val="2500"/>
              <a:buChar char="•"/>
            </a:pPr>
            <a:r>
              <a:rPr lang="en" sz="2000">
                <a:solidFill>
                  <a:schemeClr val="dk1"/>
                </a:solidFill>
                <a:latin typeface="Calibri"/>
                <a:ea typeface="Calibri"/>
                <a:cs typeface="Calibri"/>
                <a:sym typeface="Calibri"/>
              </a:rPr>
              <a:t>Area: 3.15m</a:t>
            </a:r>
            <a:r>
              <a:rPr lang="en" sz="2000" baseline="30000">
                <a:solidFill>
                  <a:schemeClr val="dk1"/>
                </a:solidFill>
                <a:latin typeface="Calibri"/>
                <a:ea typeface="Calibri"/>
                <a:cs typeface="Calibri"/>
                <a:sym typeface="Calibri"/>
              </a:rPr>
              <a:t>2</a:t>
            </a:r>
            <a:endParaRPr lang="en" sz="2000">
              <a:solidFill>
                <a:schemeClr val="dk1"/>
              </a:solidFill>
              <a:latin typeface="Calibri"/>
              <a:ea typeface="Calibri"/>
              <a:cs typeface="Calibri"/>
              <a:sym typeface="Calibri"/>
            </a:endParaRPr>
          </a:p>
          <a:p>
            <a:pPr marL="400050" indent="-285750">
              <a:buClr>
                <a:schemeClr val="dk1"/>
              </a:buClr>
              <a:buSzPts val="2500"/>
              <a:buChar char="•"/>
            </a:pPr>
            <a:endParaRPr lang="en" sz="2000" baseline="30000">
              <a:solidFill>
                <a:schemeClr val="dk1"/>
              </a:solidFill>
              <a:latin typeface="Calibri"/>
              <a:ea typeface="Calibri"/>
              <a:cs typeface="Calibri"/>
              <a:sym typeface="Calibri"/>
            </a:endParaRPr>
          </a:p>
          <a:p>
            <a:pPr marL="400050" indent="-285750">
              <a:buClr>
                <a:schemeClr val="dk1"/>
              </a:buClr>
              <a:buSzPts val="2500"/>
              <a:buChar char="•"/>
            </a:pPr>
            <a:r>
              <a:rPr lang="en" sz="2000">
                <a:solidFill>
                  <a:srgbClr val="C00000"/>
                </a:solidFill>
                <a:latin typeface="Calibri"/>
                <a:ea typeface="Calibri"/>
                <a:cs typeface="Calibri"/>
                <a:sym typeface="Calibri"/>
              </a:rPr>
              <a:t>AR: 5.075</a:t>
            </a:r>
            <a:endParaRPr lang="en" sz="2000">
              <a:latin typeface="Calibri"/>
              <a:ea typeface="Calibri"/>
              <a:cs typeface="Calibri"/>
              <a:sym typeface="Calibri"/>
            </a:endParaRPr>
          </a:p>
          <a:p>
            <a:pPr marL="400050" indent="-285750">
              <a:buClr>
                <a:schemeClr val="dk1"/>
              </a:buClr>
              <a:buSzPts val="2500"/>
              <a:buChar char="•"/>
            </a:pPr>
            <a:endParaRPr lang="en" sz="2000">
              <a:solidFill>
                <a:srgbClr val="C00000"/>
              </a:solidFill>
              <a:latin typeface="Calibri"/>
              <a:ea typeface="Calibri"/>
              <a:cs typeface="Calibri"/>
              <a:sym typeface="Calibri"/>
            </a:endParaRPr>
          </a:p>
          <a:p>
            <a:pPr marL="400050" indent="-285750">
              <a:buClr>
                <a:schemeClr val="dk1"/>
              </a:buClr>
              <a:buSzPts val="2500"/>
              <a:buChar char="•"/>
            </a:pPr>
            <a:r>
              <a:rPr lang="en" sz="2000">
                <a:solidFill>
                  <a:schemeClr val="dk1"/>
                </a:solidFill>
                <a:latin typeface="Calibri"/>
                <a:ea typeface="Calibri"/>
                <a:cs typeface="Calibri"/>
                <a:sym typeface="Calibri"/>
              </a:rPr>
              <a:t>Mass: 5kg</a:t>
            </a:r>
            <a:endParaRPr lang="en" sz="2000">
              <a:solidFill>
                <a:schemeClr val="dk1"/>
              </a:solidFill>
              <a:latin typeface="Calibri"/>
              <a:ea typeface="Calibri"/>
              <a:cs typeface="Calibri"/>
            </a:endParaRPr>
          </a:p>
          <a:p>
            <a:pPr marL="400050" indent="-285750">
              <a:buClr>
                <a:schemeClr val="dk1"/>
              </a:buClr>
              <a:buSzPts val="2500"/>
              <a:buChar char="•"/>
            </a:pPr>
            <a:endParaRPr lang="en" sz="2000">
              <a:solidFill>
                <a:schemeClr val="dk1"/>
              </a:solidFill>
              <a:latin typeface="Calibri"/>
              <a:ea typeface="Calibri"/>
              <a:cs typeface="Calibri"/>
              <a:sym typeface="Calibri"/>
            </a:endParaRPr>
          </a:p>
          <a:p>
            <a:pPr marL="400050" lvl="0" indent="-285750" algn="l">
              <a:spcBef>
                <a:spcPts val="0"/>
              </a:spcBef>
              <a:spcAft>
                <a:spcPts val="0"/>
              </a:spcAft>
              <a:buClr>
                <a:schemeClr val="dk1"/>
              </a:buClr>
              <a:buSzPts val="2500"/>
              <a:buChar char="•"/>
            </a:pPr>
            <a:r>
              <a:rPr lang="en" sz="2000">
                <a:solidFill>
                  <a:schemeClr val="dk1"/>
                </a:solidFill>
                <a:latin typeface="Calibri"/>
                <a:ea typeface="Calibri"/>
                <a:cs typeface="Calibri"/>
                <a:sym typeface="Calibri"/>
              </a:rPr>
              <a:t>Sweep: 40°</a:t>
            </a:r>
            <a:endParaRPr sz="2000">
              <a:solidFill>
                <a:schemeClr val="dk1"/>
              </a:solidFill>
              <a:latin typeface="Calibri"/>
              <a:ea typeface="Calibri"/>
              <a:cs typeface="Calibri"/>
            </a:endParaRPr>
          </a:p>
        </p:txBody>
      </p:sp>
      <p:sp>
        <p:nvSpPr>
          <p:cNvPr id="201" name="Google Shape;201;g2ce3083046b_1_0"/>
          <p:cNvSpPr txBox="1"/>
          <p:nvPr/>
        </p:nvSpPr>
        <p:spPr>
          <a:xfrm>
            <a:off x="6839850" y="1931250"/>
            <a:ext cx="2567400" cy="3079200"/>
          </a:xfrm>
          <a:prstGeom prst="rect">
            <a:avLst/>
          </a:prstGeom>
          <a:noFill/>
          <a:ln>
            <a:noFill/>
          </a:ln>
        </p:spPr>
        <p:txBody>
          <a:bodyPr spcFirstLastPara="1" wrap="square" lIns="91425" tIns="91425" rIns="91425" bIns="91425" anchor="t" anchorCtr="0">
            <a:noAutofit/>
          </a:bodyPr>
          <a:lstStyle/>
          <a:p>
            <a:pPr marL="400050" lvl="0" indent="-285750" algn="l" rtl="0">
              <a:spcBef>
                <a:spcPts val="0"/>
              </a:spcBef>
              <a:spcAft>
                <a:spcPts val="0"/>
              </a:spcAft>
              <a:buClr>
                <a:schemeClr val="dk1"/>
              </a:buClr>
              <a:buSzPts val="2500"/>
              <a:buChar char="•"/>
            </a:pPr>
            <a:r>
              <a:rPr lang="en" sz="2000">
                <a:solidFill>
                  <a:schemeClr val="dk1"/>
                </a:solidFill>
                <a:latin typeface="Calibri"/>
                <a:ea typeface="Calibri"/>
                <a:cs typeface="Calibri"/>
                <a:sym typeface="Calibri"/>
              </a:rPr>
              <a:t>Fuselage: 0.95m</a:t>
            </a:r>
            <a:endParaRPr lang="en-US" sz="2000">
              <a:solidFill>
                <a:schemeClr val="dk1"/>
              </a:solidFill>
              <a:latin typeface="Calibri"/>
              <a:ea typeface="Calibri"/>
              <a:cs typeface="Calibri"/>
              <a:sym typeface="Calibri"/>
            </a:endParaRPr>
          </a:p>
          <a:p>
            <a:pPr marL="400050" indent="-285750">
              <a:buClr>
                <a:schemeClr val="dk1"/>
              </a:buClr>
              <a:buSzPts val="2500"/>
              <a:buChar char="•"/>
            </a:pPr>
            <a:endParaRPr lang="en" sz="2000">
              <a:solidFill>
                <a:schemeClr val="dk1"/>
              </a:solidFill>
              <a:latin typeface="Calibri"/>
              <a:ea typeface="Calibri"/>
              <a:cs typeface="Calibri"/>
            </a:endParaRPr>
          </a:p>
          <a:p>
            <a:pPr marL="400050" indent="-285750">
              <a:buClr>
                <a:schemeClr val="dk1"/>
              </a:buClr>
              <a:buSzPts val="2500"/>
              <a:buChar char="•"/>
            </a:pPr>
            <a:r>
              <a:rPr lang="en" sz="2000">
                <a:solidFill>
                  <a:schemeClr val="dk1"/>
                </a:solidFill>
                <a:latin typeface="Calibri"/>
                <a:ea typeface="Calibri"/>
                <a:cs typeface="Calibri"/>
              </a:rPr>
              <a:t>V = 40 m/s</a:t>
            </a:r>
          </a:p>
          <a:p>
            <a:pPr marL="114300">
              <a:buClr>
                <a:schemeClr val="dk1"/>
              </a:buClr>
              <a:buSzPts val="2500"/>
            </a:pPr>
            <a:endParaRPr lang="en" sz="2000">
              <a:solidFill>
                <a:schemeClr val="dk1"/>
              </a:solidFill>
              <a:latin typeface="Calibri"/>
              <a:ea typeface="Calibri"/>
              <a:cs typeface="Calibri"/>
            </a:endParaRPr>
          </a:p>
          <a:p>
            <a:pPr marL="400050" indent="-285750">
              <a:buClr>
                <a:schemeClr val="dk1"/>
              </a:buClr>
              <a:buSzPts val="2500"/>
              <a:buChar char="•"/>
            </a:pPr>
            <a:r>
              <a:rPr lang="en" sz="2000">
                <a:solidFill>
                  <a:schemeClr val="dk1"/>
                </a:solidFill>
                <a:latin typeface="Calibri"/>
                <a:ea typeface="Calibri"/>
                <a:cs typeface="Calibri"/>
              </a:rPr>
              <a:t>M = 0.167</a:t>
            </a:r>
          </a:p>
          <a:p>
            <a:pPr marL="400050" indent="-285750">
              <a:buClr>
                <a:schemeClr val="dk1"/>
              </a:buClr>
              <a:buSzPts val="2500"/>
              <a:buChar char="•"/>
            </a:pPr>
            <a:endParaRPr lang="en" sz="2000">
              <a:solidFill>
                <a:schemeClr val="dk1"/>
              </a:solidFill>
              <a:latin typeface="Calibri"/>
              <a:ea typeface="Calibri"/>
              <a:cs typeface="Calibri"/>
            </a:endParaRPr>
          </a:p>
          <a:p>
            <a:pPr marL="400050" indent="-285750">
              <a:buClr>
                <a:schemeClr val="dk1"/>
              </a:buClr>
              <a:buSzPts val="2500"/>
              <a:buChar char="•"/>
            </a:pPr>
            <a:r>
              <a:rPr lang="en" sz="2000">
                <a:solidFill>
                  <a:schemeClr val="dk1"/>
                </a:solidFill>
                <a:latin typeface="Calibri"/>
                <a:ea typeface="Calibri"/>
                <a:cs typeface="Calibri"/>
              </a:rPr>
              <a:t>Tip</a:t>
            </a:r>
            <a:r>
              <a:rPr lang="en" sz="2000">
                <a:solidFill>
                  <a:schemeClr val="dk1"/>
                </a:solidFill>
                <a:latin typeface="Calibri"/>
                <a:ea typeface="Calibri"/>
                <a:cs typeface="Calibri"/>
                <a:sym typeface="Calibri"/>
              </a:rPr>
              <a:t>: 0.60m</a:t>
            </a:r>
          </a:p>
          <a:p>
            <a:pPr marL="114300">
              <a:buClr>
                <a:schemeClr val="dk1"/>
              </a:buClr>
              <a:buSzPts val="2500"/>
            </a:pPr>
            <a:endParaRPr lang="en" sz="2000">
              <a:solidFill>
                <a:schemeClr val="dk1"/>
              </a:solidFill>
              <a:latin typeface="Calibri"/>
              <a:ea typeface="Calibri"/>
              <a:cs typeface="Calibri"/>
            </a:endParaRPr>
          </a:p>
          <a:p>
            <a:pPr marL="400050" indent="-285750">
              <a:buClr>
                <a:schemeClr val="dk1"/>
              </a:buClr>
              <a:buSzPts val="2500"/>
              <a:buChar char="•"/>
            </a:pPr>
            <a:r>
              <a:rPr lang="en" sz="2000">
                <a:solidFill>
                  <a:srgbClr val="C00000"/>
                </a:solidFill>
                <a:latin typeface="Calibri"/>
                <a:ea typeface="Calibri"/>
                <a:cs typeface="Calibri"/>
                <a:sym typeface="Calibri"/>
              </a:rPr>
              <a:t>CL/CD max = 11</a:t>
            </a:r>
            <a:endParaRPr sz="2000">
              <a:solidFill>
                <a:srgbClr val="C00000"/>
              </a:solidFill>
              <a:latin typeface="Calibri"/>
              <a:ea typeface="Calibri"/>
              <a:cs typeface="Calibri"/>
            </a:endParaRPr>
          </a:p>
          <a:p>
            <a:pPr marL="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 name="Google Shape;201;g2ce3083046b_1_0">
            <a:extLst>
              <a:ext uri="{FF2B5EF4-FFF2-40B4-BE49-F238E27FC236}">
                <a16:creationId xmlns:a16="http://schemas.microsoft.com/office/drawing/2014/main" id="{05BD2284-80F8-9681-9288-3D41BD9B3176}"/>
              </a:ext>
            </a:extLst>
          </p:cNvPr>
          <p:cNvSpPr txBox="1"/>
          <p:nvPr/>
        </p:nvSpPr>
        <p:spPr>
          <a:xfrm>
            <a:off x="6585419" y="1069814"/>
            <a:ext cx="2476731" cy="642027"/>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2800">
                <a:solidFill>
                  <a:schemeClr val="dk1"/>
                </a:solidFill>
                <a:latin typeface="Calibri"/>
                <a:ea typeface="Calibri"/>
                <a:cs typeface="Calibri"/>
                <a:sym typeface="Calibri"/>
              </a:rPr>
              <a:t>Re = 35,000</a:t>
            </a:r>
            <a:endParaRPr sz="2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g2ce3083046b_1_83"/>
          <p:cNvPicPr preferRelativeResize="0"/>
          <p:nvPr/>
        </p:nvPicPr>
        <p:blipFill rotWithShape="1">
          <a:blip r:embed="rId3">
            <a:alphaModFix/>
          </a:blip>
          <a:srcRect b="67678"/>
          <a:stretch/>
        </p:blipFill>
        <p:spPr>
          <a:xfrm>
            <a:off x="0" y="-7625"/>
            <a:ext cx="9144001" cy="1071700"/>
          </a:xfrm>
          <a:prstGeom prst="rect">
            <a:avLst/>
          </a:prstGeom>
          <a:noFill/>
          <a:ln>
            <a:noFill/>
          </a:ln>
        </p:spPr>
      </p:pic>
      <p:pic>
        <p:nvPicPr>
          <p:cNvPr id="207" name="Google Shape;207;g2ce3083046b_1_83"/>
          <p:cNvPicPr preferRelativeResize="0"/>
          <p:nvPr/>
        </p:nvPicPr>
        <p:blipFill rotWithShape="1">
          <a:blip r:embed="rId4">
            <a:alphaModFix/>
          </a:blip>
          <a:srcRect/>
          <a:stretch/>
        </p:blipFill>
        <p:spPr>
          <a:xfrm>
            <a:off x="5007700" y="86749"/>
            <a:ext cx="1092475" cy="870298"/>
          </a:xfrm>
          <a:prstGeom prst="rect">
            <a:avLst/>
          </a:prstGeom>
          <a:noFill/>
          <a:ln>
            <a:noFill/>
          </a:ln>
        </p:spPr>
      </p:pic>
      <p:pic>
        <p:nvPicPr>
          <p:cNvPr id="208" name="Google Shape;208;g2ce3083046b_1_83"/>
          <p:cNvPicPr preferRelativeResize="0"/>
          <p:nvPr/>
        </p:nvPicPr>
        <p:blipFill rotWithShape="1">
          <a:blip r:embed="rId5">
            <a:alphaModFix/>
          </a:blip>
          <a:srcRect b="18213"/>
          <a:stretch/>
        </p:blipFill>
        <p:spPr>
          <a:xfrm>
            <a:off x="6273925" y="57000"/>
            <a:ext cx="791725" cy="729075"/>
          </a:xfrm>
          <a:prstGeom prst="rect">
            <a:avLst/>
          </a:prstGeom>
          <a:noFill/>
          <a:ln>
            <a:noFill/>
          </a:ln>
        </p:spPr>
      </p:pic>
      <p:sp>
        <p:nvSpPr>
          <p:cNvPr id="209" name="Google Shape;209;g2ce3083046b_1_83"/>
          <p:cNvSpPr txBox="1"/>
          <p:nvPr/>
        </p:nvSpPr>
        <p:spPr>
          <a:xfrm>
            <a:off x="6136087" y="709875"/>
            <a:ext cx="10674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Impact"/>
                <a:ea typeface="Impact"/>
                <a:cs typeface="Impact"/>
                <a:sym typeface="Impact"/>
              </a:rPr>
              <a:t>ASTEROIDS</a:t>
            </a:r>
            <a:endParaRPr sz="800" b="0" i="0" u="none" strike="noStrike" cap="none">
              <a:solidFill>
                <a:srgbClr val="000000"/>
              </a:solidFill>
              <a:latin typeface="Arial"/>
              <a:ea typeface="Arial"/>
              <a:cs typeface="Arial"/>
              <a:sym typeface="Arial"/>
            </a:endParaRPr>
          </a:p>
        </p:txBody>
      </p:sp>
      <p:pic>
        <p:nvPicPr>
          <p:cNvPr id="210" name="Google Shape;210;g2ce3083046b_1_83"/>
          <p:cNvPicPr preferRelativeResize="0"/>
          <p:nvPr/>
        </p:nvPicPr>
        <p:blipFill rotWithShape="1">
          <a:blip r:embed="rId6">
            <a:alphaModFix/>
          </a:blip>
          <a:srcRect/>
          <a:stretch/>
        </p:blipFill>
        <p:spPr>
          <a:xfrm>
            <a:off x="8111175" y="134528"/>
            <a:ext cx="870445" cy="774750"/>
          </a:xfrm>
          <a:prstGeom prst="rect">
            <a:avLst/>
          </a:prstGeom>
          <a:noFill/>
          <a:ln>
            <a:noFill/>
          </a:ln>
        </p:spPr>
      </p:pic>
      <p:pic>
        <p:nvPicPr>
          <p:cNvPr id="211" name="Google Shape;211;g2ce3083046b_1_83"/>
          <p:cNvPicPr preferRelativeResize="0"/>
          <p:nvPr/>
        </p:nvPicPr>
        <p:blipFill rotWithShape="1">
          <a:blip r:embed="rId7">
            <a:alphaModFix/>
          </a:blip>
          <a:srcRect/>
          <a:stretch/>
        </p:blipFill>
        <p:spPr>
          <a:xfrm rot="-1501520" flipH="1">
            <a:off x="1537724" y="167725"/>
            <a:ext cx="2469325" cy="971800"/>
          </a:xfrm>
          <a:prstGeom prst="rect">
            <a:avLst/>
          </a:prstGeom>
          <a:noFill/>
          <a:ln>
            <a:noFill/>
          </a:ln>
        </p:spPr>
      </p:pic>
      <p:pic>
        <p:nvPicPr>
          <p:cNvPr id="212" name="Google Shape;212;g2ce3083046b_1_83"/>
          <p:cNvPicPr preferRelativeResize="0"/>
          <p:nvPr/>
        </p:nvPicPr>
        <p:blipFill rotWithShape="1">
          <a:blip r:embed="rId8">
            <a:alphaModFix/>
          </a:blip>
          <a:srcRect/>
          <a:stretch/>
        </p:blipFill>
        <p:spPr>
          <a:xfrm>
            <a:off x="81850" y="86749"/>
            <a:ext cx="1108112" cy="870300"/>
          </a:xfrm>
          <a:prstGeom prst="rect">
            <a:avLst/>
          </a:prstGeom>
          <a:noFill/>
          <a:ln>
            <a:noFill/>
          </a:ln>
        </p:spPr>
      </p:pic>
      <p:pic>
        <p:nvPicPr>
          <p:cNvPr id="213" name="Google Shape;213;g2ce3083046b_1_83"/>
          <p:cNvPicPr preferRelativeResize="0"/>
          <p:nvPr/>
        </p:nvPicPr>
        <p:blipFill rotWithShape="1">
          <a:blip r:embed="rId9">
            <a:alphaModFix/>
          </a:blip>
          <a:srcRect/>
          <a:stretch/>
        </p:blipFill>
        <p:spPr>
          <a:xfrm>
            <a:off x="7150902" y="34163"/>
            <a:ext cx="764923" cy="774750"/>
          </a:xfrm>
          <a:prstGeom prst="rect">
            <a:avLst/>
          </a:prstGeom>
          <a:noFill/>
          <a:ln>
            <a:noFill/>
          </a:ln>
        </p:spPr>
      </p:pic>
      <p:sp>
        <p:nvSpPr>
          <p:cNvPr id="214" name="Google Shape;214;g2ce3083046b_1_83"/>
          <p:cNvSpPr txBox="1"/>
          <p:nvPr/>
        </p:nvSpPr>
        <p:spPr>
          <a:xfrm flipH="1">
            <a:off x="7047813" y="709875"/>
            <a:ext cx="9711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Impact"/>
                <a:ea typeface="Impact"/>
                <a:cs typeface="Impact"/>
                <a:sym typeface="Impact"/>
              </a:rPr>
              <a:t>SpaceTREx</a:t>
            </a:r>
            <a:endParaRPr sz="1400" b="0" i="0" u="none" strike="noStrike" cap="none">
              <a:solidFill>
                <a:srgbClr val="000000"/>
              </a:solidFill>
              <a:latin typeface="Arial"/>
              <a:ea typeface="Arial"/>
              <a:cs typeface="Arial"/>
              <a:sym typeface="Arial"/>
            </a:endParaRPr>
          </a:p>
        </p:txBody>
      </p:sp>
      <p:sp>
        <p:nvSpPr>
          <p:cNvPr id="215" name="Google Shape;215;g2ce3083046b_1_83"/>
          <p:cNvSpPr txBox="1"/>
          <p:nvPr/>
        </p:nvSpPr>
        <p:spPr>
          <a:xfrm>
            <a:off x="77986" y="1075121"/>
            <a:ext cx="5169816" cy="630902"/>
          </a:xfrm>
          <a:prstGeom prst="rect">
            <a:avLst/>
          </a:prstGeom>
          <a:noFill/>
          <a:ln>
            <a:noFill/>
          </a:ln>
        </p:spPr>
        <p:txBody>
          <a:bodyPr spcFirstLastPara="1" wrap="square" lIns="91425" tIns="45700" rIns="91425" bIns="45700" anchor="t" anchorCtr="0">
            <a:spAutoFit/>
          </a:bodyPr>
          <a:lstStyle/>
          <a:p>
            <a:r>
              <a:rPr lang="en" sz="3500" b="0" i="0" u="none" strike="noStrike" cap="none">
                <a:solidFill>
                  <a:srgbClr val="000000"/>
                </a:solidFill>
                <a:latin typeface="Calibri"/>
                <a:ea typeface="Calibri"/>
                <a:cs typeface="Calibri"/>
                <a:sym typeface="Calibri"/>
              </a:rPr>
              <a:t>Sailplane Design</a:t>
            </a:r>
            <a:r>
              <a:rPr lang="en" sz="3500">
                <a:latin typeface="Calibri"/>
                <a:ea typeface="Calibri"/>
                <a:cs typeface="Calibri"/>
                <a:sym typeface="Calibri"/>
              </a:rPr>
              <a:t>: Scaled</a:t>
            </a:r>
            <a:endParaRPr/>
          </a:p>
        </p:txBody>
      </p:sp>
      <p:sp>
        <p:nvSpPr>
          <p:cNvPr id="216" name="Google Shape;216;g2ce3083046b_1_83"/>
          <p:cNvSpPr txBox="1"/>
          <p:nvPr/>
        </p:nvSpPr>
        <p:spPr>
          <a:xfrm>
            <a:off x="307700" y="1990275"/>
            <a:ext cx="2222400" cy="3079200"/>
          </a:xfrm>
          <a:prstGeom prst="rect">
            <a:avLst/>
          </a:prstGeom>
          <a:noFill/>
          <a:ln>
            <a:noFill/>
          </a:ln>
        </p:spPr>
        <p:txBody>
          <a:bodyPr spcFirstLastPara="1" wrap="square" lIns="91425" tIns="91425" rIns="91425" bIns="91425" anchor="t" anchorCtr="0">
            <a:noAutofit/>
          </a:bodyPr>
          <a:lstStyle/>
          <a:p>
            <a:pPr marL="400050" indent="-285750">
              <a:buClr>
                <a:schemeClr val="dk1"/>
              </a:buClr>
              <a:buSzPts val="2500"/>
              <a:buChar char="•"/>
            </a:pPr>
            <a:r>
              <a:rPr lang="en" sz="2000">
                <a:solidFill>
                  <a:schemeClr val="dk1"/>
                </a:solidFill>
                <a:latin typeface="Calibri"/>
                <a:ea typeface="Calibri"/>
                <a:cs typeface="Calibri"/>
                <a:sym typeface="Calibri"/>
              </a:rPr>
              <a:t>Span: 1.5m</a:t>
            </a:r>
            <a:endParaRPr lang="en-US" sz="2000" baseline="30000">
              <a:solidFill>
                <a:schemeClr val="dk1"/>
              </a:solidFill>
              <a:latin typeface="Calibri"/>
              <a:ea typeface="Calibri"/>
              <a:cs typeface="Calibri"/>
              <a:sym typeface="Calibri"/>
            </a:endParaRPr>
          </a:p>
          <a:p>
            <a:pPr marL="400050" indent="-285750">
              <a:buClr>
                <a:schemeClr val="dk1"/>
              </a:buClr>
              <a:buSzPts val="2500"/>
              <a:buChar char="•"/>
            </a:pPr>
            <a:endParaRPr lang="en" sz="2000">
              <a:solidFill>
                <a:schemeClr val="dk1"/>
              </a:solidFill>
              <a:latin typeface="Calibri"/>
              <a:ea typeface="Calibri"/>
              <a:cs typeface="Calibri"/>
              <a:sym typeface="Calibri"/>
            </a:endParaRPr>
          </a:p>
          <a:p>
            <a:pPr marL="400050" indent="-285750">
              <a:buClr>
                <a:schemeClr val="dk1"/>
              </a:buClr>
              <a:buSzPts val="2500"/>
              <a:buChar char="•"/>
            </a:pPr>
            <a:r>
              <a:rPr lang="en" sz="2000">
                <a:solidFill>
                  <a:schemeClr val="dk1"/>
                </a:solidFill>
                <a:latin typeface="Calibri"/>
                <a:ea typeface="Calibri"/>
                <a:cs typeface="Calibri"/>
                <a:sym typeface="Calibri"/>
              </a:rPr>
              <a:t>Area: 0.5m</a:t>
            </a:r>
            <a:r>
              <a:rPr lang="en" sz="2000" baseline="30000">
                <a:solidFill>
                  <a:schemeClr val="dk1"/>
                </a:solidFill>
                <a:latin typeface="Calibri"/>
                <a:ea typeface="Calibri"/>
                <a:cs typeface="Calibri"/>
                <a:sym typeface="Calibri"/>
              </a:rPr>
              <a:t>2</a:t>
            </a:r>
            <a:endParaRPr lang="en" sz="2000">
              <a:solidFill>
                <a:srgbClr val="C00000"/>
              </a:solidFill>
              <a:latin typeface="Calibri"/>
              <a:ea typeface="Calibri"/>
              <a:cs typeface="Calibri"/>
              <a:sym typeface="Calibri"/>
            </a:endParaRPr>
          </a:p>
          <a:p>
            <a:pPr marL="400050" indent="-285750">
              <a:buClr>
                <a:schemeClr val="dk1"/>
              </a:buClr>
              <a:buSzPts val="2500"/>
              <a:buChar char="•"/>
            </a:pPr>
            <a:endParaRPr lang="en" sz="2000" baseline="30000">
              <a:solidFill>
                <a:schemeClr val="dk1"/>
              </a:solidFill>
              <a:latin typeface="Calibri"/>
              <a:ea typeface="Calibri"/>
              <a:cs typeface="Calibri"/>
              <a:sym typeface="Calibri"/>
            </a:endParaRPr>
          </a:p>
          <a:p>
            <a:pPr marL="400050" indent="-285750">
              <a:buClr>
                <a:schemeClr val="dk1"/>
              </a:buClr>
              <a:buSzPts val="2500"/>
              <a:buChar char="•"/>
            </a:pPr>
            <a:r>
              <a:rPr lang="en" sz="2000">
                <a:solidFill>
                  <a:srgbClr val="C00000"/>
                </a:solidFill>
                <a:latin typeface="Calibri"/>
                <a:ea typeface="Calibri"/>
                <a:cs typeface="Calibri"/>
                <a:sym typeface="Calibri"/>
              </a:rPr>
              <a:t>AR: 4.5</a:t>
            </a:r>
            <a:endParaRPr lang="en" sz="2000">
              <a:latin typeface="Calibri"/>
              <a:ea typeface="Calibri"/>
              <a:cs typeface="Calibri"/>
              <a:sym typeface="Calibri"/>
            </a:endParaRPr>
          </a:p>
          <a:p>
            <a:pPr marL="400050" indent="-285750">
              <a:buClr>
                <a:schemeClr val="dk1"/>
              </a:buClr>
              <a:buSzPts val="2500"/>
              <a:buChar char="•"/>
            </a:pPr>
            <a:endParaRPr lang="en" sz="2000">
              <a:solidFill>
                <a:srgbClr val="C00000"/>
              </a:solidFill>
              <a:latin typeface="Calibri"/>
              <a:ea typeface="Calibri"/>
              <a:cs typeface="Calibri"/>
            </a:endParaRPr>
          </a:p>
          <a:p>
            <a:pPr marL="400050" indent="-285750">
              <a:buClr>
                <a:schemeClr val="dk1"/>
              </a:buClr>
              <a:buSzPts val="2500"/>
              <a:buChar char="•"/>
            </a:pPr>
            <a:r>
              <a:rPr lang="en" sz="2000">
                <a:solidFill>
                  <a:schemeClr val="dk1"/>
                </a:solidFill>
                <a:latin typeface="Calibri"/>
                <a:ea typeface="Calibri"/>
                <a:cs typeface="Calibri"/>
                <a:sym typeface="Calibri"/>
              </a:rPr>
              <a:t>Mass: 1kg</a:t>
            </a:r>
          </a:p>
          <a:p>
            <a:pPr marL="400050" indent="-285750">
              <a:buClr>
                <a:schemeClr val="dk1"/>
              </a:buClr>
              <a:buSzPts val="2500"/>
              <a:buChar char="•"/>
            </a:pPr>
            <a:endParaRPr lang="en" sz="2000">
              <a:solidFill>
                <a:schemeClr val="dk1"/>
              </a:solidFill>
              <a:latin typeface="Calibri"/>
              <a:ea typeface="Calibri"/>
              <a:cs typeface="Calibri"/>
            </a:endParaRPr>
          </a:p>
          <a:p>
            <a:pPr marL="400050" indent="-285750">
              <a:buClr>
                <a:schemeClr val="dk1"/>
              </a:buClr>
              <a:buSzPts val="2500"/>
              <a:buChar char="•"/>
            </a:pPr>
            <a:r>
              <a:rPr lang="en" sz="2000">
                <a:solidFill>
                  <a:schemeClr val="dk1"/>
                </a:solidFill>
                <a:latin typeface="Calibri"/>
                <a:ea typeface="Calibri"/>
                <a:cs typeface="Calibri"/>
                <a:sym typeface="Calibri"/>
              </a:rPr>
              <a:t>Sweep: 40°</a:t>
            </a:r>
            <a:endParaRPr sz="2000">
              <a:solidFill>
                <a:schemeClr val="dk1"/>
              </a:solidFill>
              <a:latin typeface="Calibri"/>
              <a:ea typeface="Calibri"/>
              <a:cs typeface="Calibri"/>
            </a:endParaRPr>
          </a:p>
        </p:txBody>
      </p:sp>
      <p:sp>
        <p:nvSpPr>
          <p:cNvPr id="217" name="Google Shape;217;g2ce3083046b_1_83"/>
          <p:cNvSpPr txBox="1"/>
          <p:nvPr/>
        </p:nvSpPr>
        <p:spPr>
          <a:xfrm>
            <a:off x="6839850" y="1990275"/>
            <a:ext cx="2567400" cy="3079200"/>
          </a:xfrm>
          <a:prstGeom prst="rect">
            <a:avLst/>
          </a:prstGeom>
          <a:noFill/>
          <a:ln>
            <a:noFill/>
          </a:ln>
        </p:spPr>
        <p:txBody>
          <a:bodyPr spcFirstLastPara="1" wrap="square" lIns="91425" tIns="91425" rIns="91425" bIns="91425" anchor="t" anchorCtr="0">
            <a:noAutofit/>
          </a:bodyPr>
          <a:lstStyle/>
          <a:p>
            <a:pPr marL="400050" indent="-285750">
              <a:buClr>
                <a:schemeClr val="dk1"/>
              </a:buClr>
              <a:buSzPts val="2500"/>
              <a:buChar char="•"/>
            </a:pPr>
            <a:r>
              <a:rPr lang="en" sz="2000">
                <a:solidFill>
                  <a:schemeClr val="dk1"/>
                </a:solidFill>
                <a:latin typeface="Calibri"/>
                <a:ea typeface="Calibri"/>
                <a:cs typeface="Calibri"/>
                <a:sym typeface="Calibri"/>
              </a:rPr>
              <a:t>Fuselage: 0.3m</a:t>
            </a:r>
            <a:endParaRPr lang="en-US" sz="2000">
              <a:solidFill>
                <a:schemeClr val="dk1"/>
              </a:solidFill>
              <a:latin typeface="Calibri"/>
              <a:ea typeface="Calibri"/>
              <a:cs typeface="Calibri"/>
              <a:sym typeface="Calibri"/>
            </a:endParaRPr>
          </a:p>
          <a:p>
            <a:pPr marL="400050" indent="-285750">
              <a:buClr>
                <a:schemeClr val="dk1"/>
              </a:buClr>
              <a:buSzPts val="2500"/>
              <a:buChar char="•"/>
            </a:pPr>
            <a:endParaRPr lang="en" sz="2000">
              <a:solidFill>
                <a:schemeClr val="dk1"/>
              </a:solidFill>
              <a:latin typeface="Calibri"/>
              <a:ea typeface="Calibri"/>
              <a:cs typeface="Calibri"/>
              <a:sym typeface="Calibri"/>
            </a:endParaRPr>
          </a:p>
          <a:p>
            <a:pPr marL="400050" indent="-285750">
              <a:buClr>
                <a:schemeClr val="dk1"/>
              </a:buClr>
              <a:buSzPts val="2500"/>
              <a:buChar char="•"/>
            </a:pPr>
            <a:r>
              <a:rPr lang="en" sz="2000">
                <a:solidFill>
                  <a:schemeClr val="dk1"/>
                </a:solidFill>
                <a:latin typeface="Calibri"/>
                <a:ea typeface="Calibri"/>
                <a:cs typeface="Calibri"/>
                <a:sym typeface="Calibri"/>
              </a:rPr>
              <a:t>V = 55 m/s</a:t>
            </a:r>
            <a:endParaRPr lang="en" sz="2000">
              <a:solidFill>
                <a:schemeClr val="dk1"/>
              </a:solidFill>
              <a:latin typeface="Calibri"/>
              <a:ea typeface="Calibri"/>
              <a:cs typeface="Calibri"/>
            </a:endParaRPr>
          </a:p>
          <a:p>
            <a:pPr marL="400050" indent="-285750">
              <a:buClr>
                <a:schemeClr val="dk1"/>
              </a:buClr>
              <a:buSzPts val="2500"/>
              <a:buChar char="•"/>
            </a:pPr>
            <a:endParaRPr lang="en" sz="2000">
              <a:solidFill>
                <a:schemeClr val="dk1"/>
              </a:solidFill>
              <a:latin typeface="Calibri"/>
              <a:ea typeface="Calibri"/>
              <a:cs typeface="Calibri"/>
              <a:sym typeface="Calibri"/>
            </a:endParaRPr>
          </a:p>
          <a:p>
            <a:pPr marL="400050" indent="-285750">
              <a:buClr>
                <a:schemeClr val="dk1"/>
              </a:buClr>
              <a:buSzPts val="2500"/>
              <a:buChar char="•"/>
            </a:pPr>
            <a:r>
              <a:rPr lang="en" sz="2000">
                <a:solidFill>
                  <a:schemeClr val="dk1"/>
                </a:solidFill>
                <a:latin typeface="Calibri"/>
                <a:ea typeface="Calibri"/>
                <a:cs typeface="Calibri"/>
                <a:sym typeface="Calibri"/>
              </a:rPr>
              <a:t>Mach = 0.229</a:t>
            </a:r>
            <a:endParaRPr lang="en" sz="2000">
              <a:solidFill>
                <a:schemeClr val="dk1"/>
              </a:solidFill>
              <a:latin typeface="Calibri"/>
              <a:ea typeface="Calibri"/>
              <a:cs typeface="Calibri"/>
            </a:endParaRPr>
          </a:p>
          <a:p>
            <a:pPr marL="400050" indent="-285750">
              <a:buClr>
                <a:schemeClr val="dk1"/>
              </a:buClr>
              <a:buSzPts val="2500"/>
              <a:buChar char="•"/>
            </a:pPr>
            <a:endParaRPr lang="en" sz="2000">
              <a:solidFill>
                <a:schemeClr val="dk1"/>
              </a:solidFill>
              <a:latin typeface="Calibri"/>
              <a:ea typeface="Calibri"/>
              <a:cs typeface="Calibri"/>
            </a:endParaRPr>
          </a:p>
          <a:p>
            <a:pPr marL="400050" indent="-285750">
              <a:buClr>
                <a:schemeClr val="dk1"/>
              </a:buClr>
              <a:buSzPts val="2500"/>
              <a:buChar char="•"/>
            </a:pPr>
            <a:r>
              <a:rPr lang="en" sz="2000">
                <a:solidFill>
                  <a:schemeClr val="dk1"/>
                </a:solidFill>
                <a:latin typeface="Calibri"/>
                <a:ea typeface="Calibri"/>
                <a:cs typeface="Calibri"/>
              </a:rPr>
              <a:t>Tip = 0.3m</a:t>
            </a:r>
            <a:endParaRPr lang="en" sz="2000">
              <a:solidFill>
                <a:schemeClr val="dk1"/>
              </a:solidFill>
              <a:latin typeface="Calibri"/>
              <a:ea typeface="Calibri"/>
              <a:cs typeface="Calibri"/>
              <a:sym typeface="Calibri"/>
            </a:endParaRPr>
          </a:p>
          <a:p>
            <a:pPr marL="400050" indent="-285750">
              <a:buClr>
                <a:schemeClr val="dk1"/>
              </a:buClr>
              <a:buSzPts val="2500"/>
              <a:buChar char="•"/>
            </a:pPr>
            <a:endParaRPr lang="en" sz="2000">
              <a:solidFill>
                <a:schemeClr val="dk1"/>
              </a:solidFill>
              <a:latin typeface="Calibri"/>
              <a:ea typeface="Calibri"/>
              <a:cs typeface="Calibri"/>
              <a:sym typeface="Calibri"/>
            </a:endParaRPr>
          </a:p>
          <a:p>
            <a:pPr marL="400050" lvl="0" indent="-285750" algn="l">
              <a:spcBef>
                <a:spcPts val="0"/>
              </a:spcBef>
              <a:spcAft>
                <a:spcPts val="0"/>
              </a:spcAft>
              <a:buClr>
                <a:schemeClr val="dk1"/>
              </a:buClr>
              <a:buSzPts val="2500"/>
              <a:buChar char="•"/>
            </a:pPr>
            <a:r>
              <a:rPr lang="en" sz="2000">
                <a:solidFill>
                  <a:srgbClr val="C00000"/>
                </a:solidFill>
                <a:latin typeface="Calibri"/>
                <a:ea typeface="Calibri"/>
                <a:cs typeface="Calibri"/>
                <a:sym typeface="Calibri"/>
              </a:rPr>
              <a:t>CL/CD max = 7</a:t>
            </a:r>
            <a:endParaRPr sz="2000">
              <a:solidFill>
                <a:srgbClr val="C00000"/>
              </a:solidFill>
              <a:latin typeface="Calibri"/>
              <a:ea typeface="Calibri"/>
              <a:cs typeface="Calibri"/>
            </a:endParaRPr>
          </a:p>
        </p:txBody>
      </p:sp>
      <p:pic>
        <p:nvPicPr>
          <p:cNvPr id="218" name="Google Shape;218;g2ce3083046b_1_83"/>
          <p:cNvPicPr preferRelativeResize="0"/>
          <p:nvPr/>
        </p:nvPicPr>
        <p:blipFill>
          <a:blip r:embed="rId10">
            <a:alphaModFix/>
          </a:blip>
          <a:stretch>
            <a:fillRect/>
          </a:stretch>
        </p:blipFill>
        <p:spPr>
          <a:xfrm>
            <a:off x="2417125" y="2178443"/>
            <a:ext cx="4309751" cy="2487682"/>
          </a:xfrm>
          <a:prstGeom prst="rect">
            <a:avLst/>
          </a:prstGeom>
          <a:noFill/>
          <a:ln>
            <a:noFill/>
          </a:ln>
        </p:spPr>
      </p:pic>
      <p:sp>
        <p:nvSpPr>
          <p:cNvPr id="219" name="Google Shape;219;g2ce3083046b_1_83"/>
          <p:cNvSpPr txBox="1"/>
          <p:nvPr/>
        </p:nvSpPr>
        <p:spPr>
          <a:xfrm>
            <a:off x="3573775" y="4195725"/>
            <a:ext cx="2222400" cy="30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latin typeface="Calibri"/>
                <a:ea typeface="Calibri"/>
                <a:cs typeface="Calibri"/>
                <a:sym typeface="Calibri"/>
              </a:rPr>
              <a:t>Scale factor: 0.375</a:t>
            </a:r>
            <a:endParaRPr sz="2100">
              <a:solidFill>
                <a:schemeClr val="dk1"/>
              </a:solidFill>
              <a:latin typeface="Calibri"/>
              <a:ea typeface="Calibri"/>
              <a:cs typeface="Calibri"/>
              <a:sym typeface="Calibri"/>
            </a:endParaRPr>
          </a:p>
        </p:txBody>
      </p:sp>
      <p:sp>
        <p:nvSpPr>
          <p:cNvPr id="3" name="Google Shape;201;g2ce3083046b_1_0">
            <a:extLst>
              <a:ext uri="{FF2B5EF4-FFF2-40B4-BE49-F238E27FC236}">
                <a16:creationId xmlns:a16="http://schemas.microsoft.com/office/drawing/2014/main" id="{1B20ACCE-77F2-ABA2-B683-1835A50D04F3}"/>
              </a:ext>
            </a:extLst>
          </p:cNvPr>
          <p:cNvSpPr txBox="1"/>
          <p:nvPr/>
        </p:nvSpPr>
        <p:spPr>
          <a:xfrm>
            <a:off x="6585419" y="1069814"/>
            <a:ext cx="2476731" cy="642027"/>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2800">
                <a:solidFill>
                  <a:schemeClr val="dk1"/>
                </a:solidFill>
                <a:latin typeface="Calibri"/>
                <a:ea typeface="Calibri"/>
                <a:cs typeface="Calibri"/>
                <a:sym typeface="Calibri"/>
              </a:rPr>
              <a:t>Re = 15,000</a:t>
            </a:r>
            <a:endParaRPr sz="2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3" name="Google Shape;103;g2cea8a1f6c0_0_0"/>
          <p:cNvSpPr txBox="1"/>
          <p:nvPr/>
        </p:nvSpPr>
        <p:spPr>
          <a:xfrm>
            <a:off x="-139230" y="974784"/>
            <a:ext cx="7663500" cy="492412"/>
          </a:xfrm>
          <a:prstGeom prst="rect">
            <a:avLst/>
          </a:prstGeom>
          <a:noFill/>
          <a:ln>
            <a:noFill/>
          </a:ln>
        </p:spPr>
        <p:txBody>
          <a:bodyPr spcFirstLastPara="1" wrap="square" lIns="91425" tIns="91425" rIns="91425" bIns="91425" anchor="t" anchorCtr="0">
            <a:spAutoFit/>
          </a:bodyPr>
          <a:lstStyle/>
          <a:p>
            <a:pPr marL="457200" marR="0" lvl="0" indent="-241300" algn="l" rtl="0">
              <a:lnSpc>
                <a:spcPct val="100000"/>
              </a:lnSpc>
              <a:spcBef>
                <a:spcPts val="0"/>
              </a:spcBef>
              <a:spcAft>
                <a:spcPts val="0"/>
              </a:spcAft>
              <a:buClr>
                <a:srgbClr val="000000"/>
              </a:buClr>
              <a:buSzPts val="200"/>
              <a:buFont typeface="Arial"/>
              <a:buChar char="-"/>
            </a:pPr>
            <a:r>
              <a:rPr lang="en-US" sz="2000">
                <a:solidFill>
                  <a:schemeClr val="dk1"/>
                </a:solidFill>
                <a:latin typeface="Calibri"/>
                <a:ea typeface="Calibri"/>
                <a:cs typeface="Calibri"/>
                <a:sym typeface="Calibri"/>
              </a:rPr>
              <a:t>Mission design summery slide</a:t>
            </a:r>
            <a:endParaRPr sz="2000">
              <a:solidFill>
                <a:schemeClr val="dk1"/>
              </a:solidFill>
              <a:latin typeface="Calibri"/>
              <a:ea typeface="Calibri"/>
              <a:cs typeface="Calibri"/>
              <a:sym typeface="Calibri"/>
            </a:endParaRPr>
          </a:p>
        </p:txBody>
      </p:sp>
      <p:cxnSp>
        <p:nvCxnSpPr>
          <p:cNvPr id="3" name="Straight Connector 2">
            <a:extLst>
              <a:ext uri="{FF2B5EF4-FFF2-40B4-BE49-F238E27FC236}">
                <a16:creationId xmlns:a16="http://schemas.microsoft.com/office/drawing/2014/main" id="{88912123-5959-EAEA-CA03-2C36A51EACB5}"/>
              </a:ext>
            </a:extLst>
          </p:cNvPr>
          <p:cNvCxnSpPr>
            <a:cxnSpLocks/>
          </p:cNvCxnSpPr>
          <p:nvPr/>
        </p:nvCxnSpPr>
        <p:spPr>
          <a:xfrm>
            <a:off x="4501299" y="1555422"/>
            <a:ext cx="0" cy="3436071"/>
          </a:xfrm>
          <a:prstGeom prst="line">
            <a:avLst/>
          </a:prstGeom>
        </p:spPr>
        <p:style>
          <a:lnRef idx="1">
            <a:schemeClr val="accent1"/>
          </a:lnRef>
          <a:fillRef idx="0">
            <a:schemeClr val="accent1"/>
          </a:fillRef>
          <a:effectRef idx="0">
            <a:schemeClr val="accent1"/>
          </a:effectRef>
          <a:fontRef idx="minor">
            <a:schemeClr val="tx1"/>
          </a:fontRef>
        </p:style>
      </p:cxnSp>
      <p:sp>
        <p:nvSpPr>
          <p:cNvPr id="5" name="Google Shape;103;g2cea8a1f6c0_0_0">
            <a:extLst>
              <a:ext uri="{FF2B5EF4-FFF2-40B4-BE49-F238E27FC236}">
                <a16:creationId xmlns:a16="http://schemas.microsoft.com/office/drawing/2014/main" id="{58852291-AE1D-9746-8E2F-AF1C5024D538}"/>
              </a:ext>
            </a:extLst>
          </p:cNvPr>
          <p:cNvSpPr txBox="1"/>
          <p:nvPr/>
        </p:nvSpPr>
        <p:spPr>
          <a:xfrm>
            <a:off x="-150610" y="1447170"/>
            <a:ext cx="4770628" cy="492412"/>
          </a:xfrm>
          <a:prstGeom prst="rect">
            <a:avLst/>
          </a:prstGeom>
          <a:noFill/>
          <a:ln>
            <a:noFill/>
          </a:ln>
        </p:spPr>
        <p:txBody>
          <a:bodyPr spcFirstLastPara="1" wrap="square" lIns="91425" tIns="91425" rIns="91425" bIns="91425" anchor="t" anchorCtr="0">
            <a:spAutoFit/>
          </a:bodyPr>
          <a:lstStyle/>
          <a:p>
            <a:pPr marL="457200" marR="0" lvl="0" indent="-241300" algn="l" rtl="0">
              <a:lnSpc>
                <a:spcPct val="100000"/>
              </a:lnSpc>
              <a:spcBef>
                <a:spcPts val="0"/>
              </a:spcBef>
              <a:spcAft>
                <a:spcPts val="0"/>
              </a:spcAft>
              <a:buClr>
                <a:srgbClr val="000000"/>
              </a:buClr>
              <a:buSzPts val="200"/>
              <a:buFont typeface="Arial"/>
              <a:buChar char="-"/>
            </a:pPr>
            <a:r>
              <a:rPr lang="en-US" sz="2000">
                <a:solidFill>
                  <a:schemeClr val="dk1"/>
                </a:solidFill>
                <a:latin typeface="Calibri"/>
                <a:ea typeface="Calibri"/>
                <a:cs typeface="Calibri"/>
                <a:sym typeface="Calibri"/>
              </a:rPr>
              <a:t>High risk, high reward: single sailplane</a:t>
            </a:r>
            <a:endParaRPr sz="2000">
              <a:solidFill>
                <a:schemeClr val="dk1"/>
              </a:solidFill>
              <a:latin typeface="Calibri"/>
              <a:ea typeface="Calibri"/>
              <a:cs typeface="Calibri"/>
              <a:sym typeface="Calibri"/>
            </a:endParaRPr>
          </a:p>
        </p:txBody>
      </p:sp>
      <p:pic>
        <p:nvPicPr>
          <p:cNvPr id="7" name="Google Shape;224;p6">
            <a:extLst>
              <a:ext uri="{FF2B5EF4-FFF2-40B4-BE49-F238E27FC236}">
                <a16:creationId xmlns:a16="http://schemas.microsoft.com/office/drawing/2014/main" id="{E99FF233-33C7-2157-B835-AEBBE566B0C7}"/>
              </a:ext>
            </a:extLst>
          </p:cNvPr>
          <p:cNvPicPr preferRelativeResize="0"/>
          <p:nvPr/>
        </p:nvPicPr>
        <p:blipFill>
          <a:blip r:embed="rId4">
            <a:alphaModFix/>
          </a:blip>
          <a:stretch>
            <a:fillRect/>
          </a:stretch>
        </p:blipFill>
        <p:spPr>
          <a:xfrm>
            <a:off x="173665" y="2130568"/>
            <a:ext cx="4229533" cy="2313894"/>
          </a:xfrm>
          <a:prstGeom prst="rect">
            <a:avLst/>
          </a:prstGeom>
          <a:noFill/>
          <a:ln>
            <a:noFill/>
          </a:ln>
        </p:spPr>
      </p:pic>
      <p:sp>
        <p:nvSpPr>
          <p:cNvPr id="8" name="Google Shape;103;g2cea8a1f6c0_0_0">
            <a:extLst>
              <a:ext uri="{FF2B5EF4-FFF2-40B4-BE49-F238E27FC236}">
                <a16:creationId xmlns:a16="http://schemas.microsoft.com/office/drawing/2014/main" id="{65C56F02-8DFA-FA1A-FB03-DA464D505EDB}"/>
              </a:ext>
            </a:extLst>
          </p:cNvPr>
          <p:cNvSpPr txBox="1"/>
          <p:nvPr/>
        </p:nvSpPr>
        <p:spPr>
          <a:xfrm>
            <a:off x="4238255" y="1275755"/>
            <a:ext cx="4770628" cy="800189"/>
          </a:xfrm>
          <a:prstGeom prst="rect">
            <a:avLst/>
          </a:prstGeom>
          <a:noFill/>
          <a:ln>
            <a:noFill/>
          </a:ln>
        </p:spPr>
        <p:txBody>
          <a:bodyPr spcFirstLastPara="1" wrap="square" lIns="91425" tIns="91425" rIns="91425" bIns="91425" anchor="t" anchorCtr="0">
            <a:spAutoFit/>
          </a:bodyPr>
          <a:lstStyle/>
          <a:p>
            <a:pPr marL="457200" marR="0" lvl="0" indent="-241300" algn="l" rtl="0">
              <a:lnSpc>
                <a:spcPct val="100000"/>
              </a:lnSpc>
              <a:spcBef>
                <a:spcPts val="0"/>
              </a:spcBef>
              <a:spcAft>
                <a:spcPts val="0"/>
              </a:spcAft>
              <a:buClr>
                <a:srgbClr val="000000"/>
              </a:buClr>
              <a:buSzPts val="200"/>
              <a:buFont typeface="Arial"/>
              <a:buChar char="-"/>
            </a:pPr>
            <a:r>
              <a:rPr lang="en-US" sz="2000">
                <a:solidFill>
                  <a:schemeClr val="dk1"/>
                </a:solidFill>
                <a:latin typeface="Calibri"/>
                <a:ea typeface="Calibri"/>
                <a:cs typeface="Calibri"/>
                <a:sym typeface="Calibri"/>
              </a:rPr>
              <a:t>Medium risk, medium reward: multiple distributed sailplanes</a:t>
            </a:r>
          </a:p>
        </p:txBody>
      </p:sp>
      <p:sp>
        <p:nvSpPr>
          <p:cNvPr id="9" name="Oval 8">
            <a:extLst>
              <a:ext uri="{FF2B5EF4-FFF2-40B4-BE49-F238E27FC236}">
                <a16:creationId xmlns:a16="http://schemas.microsoft.com/office/drawing/2014/main" id="{9AC35173-B538-9B7A-A0FE-5FF4D51E0AD1}"/>
              </a:ext>
            </a:extLst>
          </p:cNvPr>
          <p:cNvSpPr/>
          <p:nvPr/>
        </p:nvSpPr>
        <p:spPr>
          <a:xfrm rot="19579250">
            <a:off x="5381318" y="2442780"/>
            <a:ext cx="900256" cy="3701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103;g2cea8a1f6c0_0_0">
            <a:extLst>
              <a:ext uri="{FF2B5EF4-FFF2-40B4-BE49-F238E27FC236}">
                <a16:creationId xmlns:a16="http://schemas.microsoft.com/office/drawing/2014/main" id="{8B916FEA-02A1-D9E4-8ED6-5516283E6BD2}"/>
              </a:ext>
            </a:extLst>
          </p:cNvPr>
          <p:cNvSpPr txBox="1"/>
          <p:nvPr/>
        </p:nvSpPr>
        <p:spPr>
          <a:xfrm>
            <a:off x="5907192" y="2186400"/>
            <a:ext cx="1060848" cy="492412"/>
          </a:xfrm>
          <a:prstGeom prst="rect">
            <a:avLst/>
          </a:prstGeom>
          <a:noFill/>
          <a:ln>
            <a:noFill/>
          </a:ln>
        </p:spPr>
        <p:txBody>
          <a:bodyPr spcFirstLastPara="1" wrap="square" lIns="91425" tIns="91425" rIns="91425" bIns="91425" anchor="t" anchorCtr="0">
            <a:spAutoFit/>
          </a:bodyPr>
          <a:lstStyle/>
          <a:p>
            <a:pPr marL="457200" marR="0" lvl="0" indent="-241300" algn="l" rtl="0">
              <a:lnSpc>
                <a:spcPct val="100000"/>
              </a:lnSpc>
              <a:spcBef>
                <a:spcPts val="0"/>
              </a:spcBef>
              <a:spcAft>
                <a:spcPts val="0"/>
              </a:spcAft>
              <a:buClr>
                <a:srgbClr val="000000"/>
              </a:buClr>
              <a:buSzPts val="200"/>
              <a:buFont typeface="Arial"/>
              <a:buChar char="-"/>
            </a:pPr>
            <a:r>
              <a:rPr lang="en-US" sz="2000">
                <a:solidFill>
                  <a:schemeClr val="dk1"/>
                </a:solidFill>
                <a:latin typeface="Calibri"/>
                <a:ea typeface="Calibri"/>
                <a:cs typeface="Calibri"/>
                <a:sym typeface="Calibri"/>
              </a:rPr>
              <a:t>EDL</a:t>
            </a:r>
            <a:endParaRPr sz="2000">
              <a:solidFill>
                <a:schemeClr val="dk1"/>
              </a:solidFill>
              <a:latin typeface="Calibri"/>
              <a:ea typeface="Calibri"/>
              <a:cs typeface="Calibri"/>
              <a:sym typeface="Calibri"/>
            </a:endParaRPr>
          </a:p>
        </p:txBody>
      </p:sp>
      <p:cxnSp>
        <p:nvCxnSpPr>
          <p:cNvPr id="13" name="Straight Connector 12">
            <a:extLst>
              <a:ext uri="{FF2B5EF4-FFF2-40B4-BE49-F238E27FC236}">
                <a16:creationId xmlns:a16="http://schemas.microsoft.com/office/drawing/2014/main" id="{193B1B60-0524-0768-A429-DD57F26CECEE}"/>
              </a:ext>
            </a:extLst>
          </p:cNvPr>
          <p:cNvCxnSpPr/>
          <p:nvPr/>
        </p:nvCxnSpPr>
        <p:spPr>
          <a:xfrm flipH="1" flipV="1">
            <a:off x="5136453" y="2296991"/>
            <a:ext cx="509047" cy="266797"/>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A446F775-5FE5-304C-34A5-4BAB9EDD0DFC}"/>
              </a:ext>
            </a:extLst>
          </p:cNvPr>
          <p:cNvCxnSpPr/>
          <p:nvPr/>
        </p:nvCxnSpPr>
        <p:spPr>
          <a:xfrm flipV="1">
            <a:off x="5692634" y="2045676"/>
            <a:ext cx="0" cy="450951"/>
          </a:xfrm>
          <a:prstGeom prst="line">
            <a:avLst/>
          </a:prstGeom>
        </p:spPr>
        <p:style>
          <a:lnRef idx="1">
            <a:schemeClr val="accent1"/>
          </a:lnRef>
          <a:fillRef idx="0">
            <a:schemeClr val="accent1"/>
          </a:fillRef>
          <a:effectRef idx="0">
            <a:schemeClr val="accent1"/>
          </a:effectRef>
          <a:fontRef idx="minor">
            <a:schemeClr val="tx1"/>
          </a:fontRef>
        </p:style>
      </p:cxnSp>
      <p:sp>
        <p:nvSpPr>
          <p:cNvPr id="16" name="Freeform: Shape 15">
            <a:extLst>
              <a:ext uri="{FF2B5EF4-FFF2-40B4-BE49-F238E27FC236}">
                <a16:creationId xmlns:a16="http://schemas.microsoft.com/office/drawing/2014/main" id="{E934B659-3462-47D8-CFFF-C2F56FE3831A}"/>
              </a:ext>
            </a:extLst>
          </p:cNvPr>
          <p:cNvSpPr/>
          <p:nvPr/>
        </p:nvSpPr>
        <p:spPr>
          <a:xfrm>
            <a:off x="5122363" y="1968251"/>
            <a:ext cx="578340" cy="372371"/>
          </a:xfrm>
          <a:custGeom>
            <a:avLst/>
            <a:gdLst>
              <a:gd name="connsiteX0" fmla="*/ 4663 w 578340"/>
              <a:gd name="connsiteY0" fmla="*/ 372154 h 372371"/>
              <a:gd name="connsiteX1" fmla="*/ 570271 w 578340"/>
              <a:gd name="connsiteY1" fmla="*/ 70496 h 372371"/>
              <a:gd name="connsiteX2" fmla="*/ 315748 w 578340"/>
              <a:gd name="connsiteY2" fmla="*/ 18649 h 372371"/>
              <a:gd name="connsiteX3" fmla="*/ 4663 w 578340"/>
              <a:gd name="connsiteY3" fmla="*/ 372154 h 372371"/>
            </a:gdLst>
            <a:ahLst/>
            <a:cxnLst>
              <a:cxn ang="0">
                <a:pos x="connsiteX0" y="connsiteY0"/>
              </a:cxn>
              <a:cxn ang="0">
                <a:pos x="connsiteX1" y="connsiteY1"/>
              </a:cxn>
              <a:cxn ang="0">
                <a:pos x="connsiteX2" y="connsiteY2"/>
              </a:cxn>
              <a:cxn ang="0">
                <a:pos x="connsiteX3" y="connsiteY3"/>
              </a:cxn>
            </a:cxnLst>
            <a:rect l="l" t="t" r="r" b="b"/>
            <a:pathLst>
              <a:path w="578340" h="372371">
                <a:moveTo>
                  <a:pt x="4663" y="372154"/>
                </a:moveTo>
                <a:cubicBezTo>
                  <a:pt x="47083" y="380795"/>
                  <a:pt x="518424" y="129413"/>
                  <a:pt x="570271" y="70496"/>
                </a:cubicBezTo>
                <a:cubicBezTo>
                  <a:pt x="622119" y="11578"/>
                  <a:pt x="410801" y="-23772"/>
                  <a:pt x="315748" y="18649"/>
                </a:cubicBezTo>
                <a:cubicBezTo>
                  <a:pt x="220695" y="61070"/>
                  <a:pt x="-37757" y="363513"/>
                  <a:pt x="4663" y="372154"/>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73A935B1-FDE4-C329-1358-A88203ADF6F7}"/>
              </a:ext>
            </a:extLst>
          </p:cNvPr>
          <p:cNvCxnSpPr>
            <a:cxnSpLocks/>
          </p:cNvCxnSpPr>
          <p:nvPr/>
        </p:nvCxnSpPr>
        <p:spPr>
          <a:xfrm>
            <a:off x="5788058" y="2975332"/>
            <a:ext cx="2201290" cy="9898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74D0137-6707-F1DF-56E3-62145FAF3875}"/>
              </a:ext>
            </a:extLst>
          </p:cNvPr>
          <p:cNvCxnSpPr>
            <a:cxnSpLocks/>
          </p:cNvCxnSpPr>
          <p:nvPr/>
        </p:nvCxnSpPr>
        <p:spPr>
          <a:xfrm>
            <a:off x="6236550" y="2734940"/>
            <a:ext cx="1374266" cy="7104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A5F71D5-A4EC-696B-8BEF-BC1189EACA83}"/>
              </a:ext>
            </a:extLst>
          </p:cNvPr>
          <p:cNvCxnSpPr>
            <a:cxnSpLocks/>
          </p:cNvCxnSpPr>
          <p:nvPr/>
        </p:nvCxnSpPr>
        <p:spPr>
          <a:xfrm>
            <a:off x="6221691" y="2571750"/>
            <a:ext cx="2145591" cy="633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Star: 5 Points 25">
            <a:extLst>
              <a:ext uri="{FF2B5EF4-FFF2-40B4-BE49-F238E27FC236}">
                <a16:creationId xmlns:a16="http://schemas.microsoft.com/office/drawing/2014/main" id="{8236C9DB-11CA-D7D7-EE8D-BA16BD9BA33D}"/>
              </a:ext>
            </a:extLst>
          </p:cNvPr>
          <p:cNvSpPr/>
          <p:nvPr/>
        </p:nvSpPr>
        <p:spPr>
          <a:xfrm>
            <a:off x="6380892" y="3101260"/>
            <a:ext cx="292230" cy="27118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ar: 5 Points 26">
            <a:extLst>
              <a:ext uri="{FF2B5EF4-FFF2-40B4-BE49-F238E27FC236}">
                <a16:creationId xmlns:a16="http://schemas.microsoft.com/office/drawing/2014/main" id="{E531919D-1A04-B84E-A353-DF1C3410D676}"/>
              </a:ext>
            </a:extLst>
          </p:cNvPr>
          <p:cNvSpPr/>
          <p:nvPr/>
        </p:nvSpPr>
        <p:spPr>
          <a:xfrm>
            <a:off x="7109694" y="3123749"/>
            <a:ext cx="292230" cy="27118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tar: 5 Points 27">
            <a:extLst>
              <a:ext uri="{FF2B5EF4-FFF2-40B4-BE49-F238E27FC236}">
                <a16:creationId xmlns:a16="http://schemas.microsoft.com/office/drawing/2014/main" id="{EDF90581-D53C-9227-FBBD-E880D2EB0923}"/>
              </a:ext>
            </a:extLst>
          </p:cNvPr>
          <p:cNvSpPr/>
          <p:nvPr/>
        </p:nvSpPr>
        <p:spPr>
          <a:xfrm>
            <a:off x="7100209" y="2704150"/>
            <a:ext cx="292230" cy="27118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62617E5-7D40-4F5A-C214-9B9C3DF78FD4}"/>
              </a:ext>
            </a:extLst>
          </p:cNvPr>
          <p:cNvSpPr/>
          <p:nvPr/>
        </p:nvSpPr>
        <p:spPr>
          <a:xfrm>
            <a:off x="8023885" y="3920473"/>
            <a:ext cx="248135" cy="893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AA652F-4941-776B-01A5-ED351AD9A1C7}"/>
              </a:ext>
            </a:extLst>
          </p:cNvPr>
          <p:cNvSpPr/>
          <p:nvPr/>
        </p:nvSpPr>
        <p:spPr>
          <a:xfrm>
            <a:off x="7570488" y="3509330"/>
            <a:ext cx="248135" cy="893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4CD8232D-459B-AE82-0B3E-51B525A6BBAB}"/>
              </a:ext>
            </a:extLst>
          </p:cNvPr>
          <p:cNvSpPr/>
          <p:nvPr/>
        </p:nvSpPr>
        <p:spPr>
          <a:xfrm>
            <a:off x="8367282" y="3288195"/>
            <a:ext cx="248135" cy="893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Google Shape;103;g2cea8a1f6c0_0_0">
            <a:extLst>
              <a:ext uri="{FF2B5EF4-FFF2-40B4-BE49-F238E27FC236}">
                <a16:creationId xmlns:a16="http://schemas.microsoft.com/office/drawing/2014/main" id="{B64F76CE-4280-D6E2-80A3-7F999E10D16B}"/>
              </a:ext>
            </a:extLst>
          </p:cNvPr>
          <p:cNvSpPr txBox="1"/>
          <p:nvPr/>
        </p:nvSpPr>
        <p:spPr>
          <a:xfrm>
            <a:off x="7229164" y="1936173"/>
            <a:ext cx="1914836" cy="1107965"/>
          </a:xfrm>
          <a:prstGeom prst="rect">
            <a:avLst/>
          </a:prstGeom>
          <a:noFill/>
          <a:ln>
            <a:noFill/>
          </a:ln>
        </p:spPr>
        <p:txBody>
          <a:bodyPr spcFirstLastPara="1" wrap="square" lIns="91425" tIns="91425" rIns="91425" bIns="91425" anchor="t" anchorCtr="0">
            <a:spAutoFit/>
          </a:bodyPr>
          <a:lstStyle/>
          <a:p>
            <a:pPr marL="457200" marR="0" lvl="0" indent="-241300" algn="l" rtl="0">
              <a:lnSpc>
                <a:spcPct val="100000"/>
              </a:lnSpc>
              <a:spcBef>
                <a:spcPts val="0"/>
              </a:spcBef>
              <a:spcAft>
                <a:spcPts val="0"/>
              </a:spcAft>
              <a:buClr>
                <a:srgbClr val="000000"/>
              </a:buClr>
              <a:buSzPts val="200"/>
              <a:buFont typeface="Arial"/>
              <a:buChar char="-"/>
            </a:pPr>
            <a:r>
              <a:rPr lang="en-US" sz="2000">
                <a:solidFill>
                  <a:schemeClr val="dk1"/>
                </a:solidFill>
                <a:latin typeface="Calibri"/>
                <a:ea typeface="Calibri"/>
                <a:cs typeface="Calibri"/>
                <a:sym typeface="Calibri"/>
              </a:rPr>
              <a:t>Speed, gliding range</a:t>
            </a:r>
            <a:endParaRPr sz="2000">
              <a:solidFill>
                <a:schemeClr val="dk1"/>
              </a:solidFill>
              <a:latin typeface="Calibri"/>
              <a:ea typeface="Calibri"/>
              <a:cs typeface="Calibri"/>
              <a:sym typeface="Calibri"/>
            </a:endParaRPr>
          </a:p>
        </p:txBody>
      </p:sp>
      <p:pic>
        <p:nvPicPr>
          <p:cNvPr id="2" name="Picture 1" descr="A map of a planet&#10;&#10;Description automatically generated">
            <a:extLst>
              <a:ext uri="{FF2B5EF4-FFF2-40B4-BE49-F238E27FC236}">
                <a16:creationId xmlns:a16="http://schemas.microsoft.com/office/drawing/2014/main" id="{CEB74690-70FD-C4AC-C73E-6F7B01B2A739}"/>
              </a:ext>
            </a:extLst>
          </p:cNvPr>
          <p:cNvPicPr>
            <a:picLocks noChangeAspect="1"/>
          </p:cNvPicPr>
          <p:nvPr/>
        </p:nvPicPr>
        <p:blipFill>
          <a:blip r:embed="rId5"/>
          <a:stretch>
            <a:fillRect/>
          </a:stretch>
        </p:blipFill>
        <p:spPr>
          <a:xfrm>
            <a:off x="4664868" y="3553153"/>
            <a:ext cx="1707357" cy="1403686"/>
          </a:xfrm>
          <a:prstGeom prst="rect">
            <a:avLst/>
          </a:prstGeom>
        </p:spPr>
      </p:pic>
    </p:spTree>
    <p:extLst>
      <p:ext uri="{BB962C8B-B14F-4D97-AF65-F5344CB8AC3E}">
        <p14:creationId xmlns:p14="http://schemas.microsoft.com/office/powerpoint/2010/main" val="58448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6"/>
        <p:cNvGrpSpPr/>
        <p:nvPr/>
      </p:nvGrpSpPr>
      <p:grpSpPr>
        <a:xfrm>
          <a:off x="0" y="0"/>
          <a:ext cx="0" cy="0"/>
          <a:chOff x="0" y="0"/>
          <a:chExt cx="0" cy="0"/>
        </a:xfrm>
      </p:grpSpPr>
      <p:pic>
        <p:nvPicPr>
          <p:cNvPr id="257" name="Google Shape;257;g2cdc06ec5fc_1_57"/>
          <p:cNvPicPr preferRelativeResize="0"/>
          <p:nvPr/>
        </p:nvPicPr>
        <p:blipFill rotWithShape="1">
          <a:blip r:embed="rId4">
            <a:alphaModFix/>
          </a:blip>
          <a:srcRect/>
          <a:stretch/>
        </p:blipFill>
        <p:spPr>
          <a:xfrm rot="5400000">
            <a:off x="5933310" y="2581561"/>
            <a:ext cx="4750630" cy="1670750"/>
          </a:xfrm>
          <a:prstGeom prst="rect">
            <a:avLst/>
          </a:prstGeom>
          <a:noFill/>
          <a:ln>
            <a:noFill/>
          </a:ln>
        </p:spPr>
      </p:pic>
      <p:sp>
        <p:nvSpPr>
          <p:cNvPr id="258" name="Google Shape;258;g2cdc06ec5fc_1_57"/>
          <p:cNvSpPr txBox="1"/>
          <p:nvPr/>
        </p:nvSpPr>
        <p:spPr>
          <a:xfrm>
            <a:off x="274250" y="1265100"/>
            <a:ext cx="5755800" cy="795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 sz="2600" b="1" i="0" u="none" strike="noStrike" cap="none">
                <a:solidFill>
                  <a:schemeClr val="dk1"/>
                </a:solidFill>
                <a:latin typeface="Calibri"/>
                <a:ea typeface="Calibri"/>
                <a:cs typeface="Calibri"/>
                <a:sym typeface="Calibri"/>
              </a:rPr>
              <a:t>Site A: Valles Marineris (Melas Chasma)</a:t>
            </a:r>
            <a:endParaRPr sz="2600" b="1" i="0" u="none" strike="noStrike" cap="none">
              <a:solidFill>
                <a:schemeClr val="dk1"/>
              </a:solidFill>
              <a:latin typeface="Calibri"/>
              <a:ea typeface="Calibri"/>
              <a:cs typeface="Calibri"/>
              <a:sym typeface="Calibri"/>
            </a:endParaRPr>
          </a:p>
        </p:txBody>
      </p:sp>
      <p:sp>
        <p:nvSpPr>
          <p:cNvPr id="259" name="Google Shape;259;g2cdc06ec5fc_1_57"/>
          <p:cNvSpPr txBox="1"/>
          <p:nvPr/>
        </p:nvSpPr>
        <p:spPr>
          <a:xfrm>
            <a:off x="262200" y="2193600"/>
            <a:ext cx="7108500" cy="2949900"/>
          </a:xfrm>
          <a:prstGeom prst="rect">
            <a:avLst/>
          </a:prstGeom>
          <a:noFill/>
          <a:ln>
            <a:noFill/>
          </a:ln>
        </p:spPr>
        <p:txBody>
          <a:bodyPr spcFirstLastPara="1" wrap="square" lIns="91425" tIns="91425" rIns="91425" bIns="91425" anchor="t" anchorCtr="0">
            <a:noAutofit/>
          </a:bodyPr>
          <a:lstStyle/>
          <a:p>
            <a:pPr marL="457200" marR="0" lvl="0" indent="-361950" algn="l" rtl="0">
              <a:lnSpc>
                <a:spcPct val="150000"/>
              </a:lnSpc>
              <a:spcBef>
                <a:spcPts val="0"/>
              </a:spcBef>
              <a:spcAft>
                <a:spcPts val="0"/>
              </a:spcAft>
              <a:buClr>
                <a:schemeClr val="dk1"/>
              </a:buClr>
              <a:buSzPts val="2100"/>
              <a:buFont typeface="Calibri"/>
              <a:buAutoNum type="arabicPeriod"/>
            </a:pPr>
            <a:r>
              <a:rPr lang="en" sz="2100" b="0" i="0" u="none" strike="noStrike" cap="none">
                <a:solidFill>
                  <a:schemeClr val="dk1"/>
                </a:solidFill>
                <a:latin typeface="Calibri"/>
                <a:ea typeface="Calibri"/>
                <a:cs typeface="Calibri"/>
                <a:sym typeface="Calibri"/>
              </a:rPr>
              <a:t>Location: </a:t>
            </a:r>
            <a:r>
              <a:rPr lang="en" sz="1600" b="0" i="0" u="none" strike="noStrike" cap="none">
                <a:solidFill>
                  <a:schemeClr val="dk1"/>
                </a:solidFill>
                <a:latin typeface="Calibri"/>
                <a:ea typeface="Calibri"/>
                <a:cs typeface="Calibri"/>
                <a:sym typeface="Calibri"/>
              </a:rPr>
              <a:t>Valles Marineris is 4000 km (2500 mi) long and reaches depths of up to 7 km (4 mi). Approximate latitude -55 to 60 degrees, longitude 30 to 130 degrees</a:t>
            </a:r>
            <a:endParaRPr sz="2100" b="0" i="0" u="none" strike="noStrike" cap="none">
              <a:solidFill>
                <a:schemeClr val="dk1"/>
              </a:solidFill>
              <a:latin typeface="Calibri"/>
              <a:ea typeface="Calibri"/>
              <a:cs typeface="Calibri"/>
              <a:sym typeface="Calibri"/>
            </a:endParaRPr>
          </a:p>
          <a:p>
            <a:pPr marL="457200" marR="0" lvl="0" indent="-361950" algn="l" rtl="0">
              <a:lnSpc>
                <a:spcPct val="150000"/>
              </a:lnSpc>
              <a:spcBef>
                <a:spcPts val="0"/>
              </a:spcBef>
              <a:spcAft>
                <a:spcPts val="0"/>
              </a:spcAft>
              <a:buClr>
                <a:schemeClr val="dk1"/>
              </a:buClr>
              <a:buSzPts val="2100"/>
              <a:buFont typeface="Calibri"/>
              <a:buAutoNum type="arabicPeriod"/>
            </a:pPr>
            <a:r>
              <a:rPr lang="en" sz="2100" b="0" i="0" u="none" strike="noStrike" cap="none">
                <a:solidFill>
                  <a:schemeClr val="dk1"/>
                </a:solidFill>
                <a:latin typeface="Calibri"/>
                <a:ea typeface="Calibri"/>
                <a:cs typeface="Calibri"/>
                <a:sym typeface="Calibri"/>
              </a:rPr>
              <a:t>Science Motivation: </a:t>
            </a:r>
            <a:r>
              <a:rPr lang="en" sz="1600" b="0" i="0" u="none" strike="noStrike" cap="none">
                <a:solidFill>
                  <a:schemeClr val="dk1"/>
                </a:solidFill>
                <a:latin typeface="Calibri"/>
                <a:ea typeface="Calibri"/>
                <a:cs typeface="Calibri"/>
                <a:sym typeface="Calibri"/>
              </a:rPr>
              <a:t>Erosional features and landslide morphology and seepage of liquid water or sublimation of ground ice suggest for the variation in  the morphologic evolution of the canyon system.</a:t>
            </a:r>
            <a:endParaRPr sz="1600" b="0" i="0" u="none" strike="noStrike" cap="none">
              <a:solidFill>
                <a:schemeClr val="dk1"/>
              </a:solidFill>
              <a:latin typeface="Calibri"/>
              <a:ea typeface="Calibri"/>
              <a:cs typeface="Calibri"/>
              <a:sym typeface="Calibri"/>
            </a:endParaRPr>
          </a:p>
          <a:p>
            <a:pPr marL="457200" marR="0" lvl="0" indent="0" algn="l" rtl="0">
              <a:lnSpc>
                <a:spcPct val="150000"/>
              </a:lnSpc>
              <a:spcBef>
                <a:spcPts val="0"/>
              </a:spcBef>
              <a:spcAft>
                <a:spcPts val="0"/>
              </a:spcAft>
              <a:buClr>
                <a:srgbClr val="000000"/>
              </a:buClr>
              <a:buSzPts val="2100"/>
              <a:buFont typeface="Arial"/>
              <a:buNone/>
            </a:pPr>
            <a:endParaRPr sz="21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9"/>
        <p:cNvGrpSpPr/>
        <p:nvPr/>
      </p:nvGrpSpPr>
      <p:grpSpPr>
        <a:xfrm>
          <a:off x="0" y="0"/>
          <a:ext cx="0" cy="0"/>
          <a:chOff x="0" y="0"/>
          <a:chExt cx="0" cy="0"/>
        </a:xfrm>
      </p:grpSpPr>
      <p:pic>
        <p:nvPicPr>
          <p:cNvPr id="270" name="Google Shape;270;g2cdc06ec5fc_0_18"/>
          <p:cNvPicPr preferRelativeResize="0"/>
          <p:nvPr/>
        </p:nvPicPr>
        <p:blipFill rotWithShape="1">
          <a:blip r:embed="rId4">
            <a:alphaModFix/>
          </a:blip>
          <a:srcRect/>
          <a:stretch/>
        </p:blipFill>
        <p:spPr>
          <a:xfrm>
            <a:off x="462400" y="1099874"/>
            <a:ext cx="7980224" cy="39277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4"/>
        <p:cNvGrpSpPr/>
        <p:nvPr/>
      </p:nvGrpSpPr>
      <p:grpSpPr>
        <a:xfrm>
          <a:off x="0" y="0"/>
          <a:ext cx="0" cy="0"/>
          <a:chOff x="0" y="0"/>
          <a:chExt cx="0" cy="0"/>
        </a:xfrm>
      </p:grpSpPr>
      <p:sp>
        <p:nvSpPr>
          <p:cNvPr id="295" name="Google Shape;295;p9"/>
          <p:cNvSpPr/>
          <p:nvPr/>
        </p:nvSpPr>
        <p:spPr>
          <a:xfrm>
            <a:off x="0" y="1025718"/>
            <a:ext cx="9144000" cy="4222032"/>
          </a:xfrm>
          <a:prstGeom prst="rect">
            <a:avLst/>
          </a:prstGeom>
          <a:solidFill>
            <a:srgbClr val="4E3F37"/>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296" name="Google Shape;296;p9"/>
          <p:cNvPicPr preferRelativeResize="0"/>
          <p:nvPr/>
        </p:nvPicPr>
        <p:blipFill rotWithShape="1">
          <a:blip r:embed="rId4">
            <a:alphaModFix/>
          </a:blip>
          <a:srcRect l="66501" t="24380" r="170"/>
          <a:stretch/>
        </p:blipFill>
        <p:spPr>
          <a:xfrm>
            <a:off x="117834" y="1442300"/>
            <a:ext cx="3077852" cy="3578303"/>
          </a:xfrm>
          <a:prstGeom prst="rect">
            <a:avLst/>
          </a:prstGeom>
          <a:noFill/>
          <a:ln>
            <a:noFill/>
          </a:ln>
        </p:spPr>
      </p:pic>
      <p:pic>
        <p:nvPicPr>
          <p:cNvPr id="2" name="Google Shape;276;g2cdc06ec5fc_1_75">
            <a:extLst>
              <a:ext uri="{FF2B5EF4-FFF2-40B4-BE49-F238E27FC236}">
                <a16:creationId xmlns:a16="http://schemas.microsoft.com/office/drawing/2014/main" id="{0B37C3E0-BC92-191B-A756-D5C29244F994}"/>
              </a:ext>
            </a:extLst>
          </p:cNvPr>
          <p:cNvPicPr preferRelativeResize="0"/>
          <p:nvPr/>
        </p:nvPicPr>
        <p:blipFill rotWithShape="1">
          <a:blip r:embed="rId5">
            <a:alphaModFix/>
          </a:blip>
          <a:srcRect/>
          <a:stretch/>
        </p:blipFill>
        <p:spPr>
          <a:xfrm>
            <a:off x="3195686" y="1527142"/>
            <a:ext cx="5783344" cy="340862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0"/>
        <p:cNvGrpSpPr/>
        <p:nvPr/>
      </p:nvGrpSpPr>
      <p:grpSpPr>
        <a:xfrm>
          <a:off x="0" y="0"/>
          <a:ext cx="0" cy="0"/>
          <a:chOff x="0" y="0"/>
          <a:chExt cx="0" cy="0"/>
        </a:xfrm>
      </p:grpSpPr>
      <p:sp>
        <p:nvSpPr>
          <p:cNvPr id="301" name="Google Shape;301;g26f27251cc3_0_41"/>
          <p:cNvSpPr/>
          <p:nvPr/>
        </p:nvSpPr>
        <p:spPr>
          <a:xfrm>
            <a:off x="0" y="1025718"/>
            <a:ext cx="9144000" cy="4221900"/>
          </a:xfrm>
          <a:prstGeom prst="rect">
            <a:avLst/>
          </a:prstGeom>
          <a:solidFill>
            <a:srgbClr val="4E3F37"/>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302" name="Google Shape;302;g26f27251cc3_0_41"/>
          <p:cNvPicPr preferRelativeResize="0"/>
          <p:nvPr/>
        </p:nvPicPr>
        <p:blipFill>
          <a:blip r:embed="rId4">
            <a:alphaModFix/>
          </a:blip>
          <a:stretch>
            <a:fillRect/>
          </a:stretch>
        </p:blipFill>
        <p:spPr>
          <a:xfrm>
            <a:off x="310038" y="1025725"/>
            <a:ext cx="8523925" cy="4221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3"/>
        <p:cNvGrpSpPr/>
        <p:nvPr/>
      </p:nvGrpSpPr>
      <p:grpSpPr>
        <a:xfrm>
          <a:off x="0" y="0"/>
          <a:ext cx="0" cy="0"/>
          <a:chOff x="0" y="0"/>
          <a:chExt cx="0" cy="0"/>
        </a:xfrm>
      </p:grpSpPr>
      <p:sp>
        <p:nvSpPr>
          <p:cNvPr id="314" name="Google Shape;314;p10"/>
          <p:cNvSpPr txBox="1">
            <a:spLocks noGrp="1"/>
          </p:cNvSpPr>
          <p:nvPr>
            <p:ph type="ctrTitle"/>
          </p:nvPr>
        </p:nvSpPr>
        <p:spPr>
          <a:xfrm>
            <a:off x="1365000" y="2422042"/>
            <a:ext cx="6414000" cy="704901"/>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00000"/>
              </a:buClr>
              <a:buSzPts val="4500"/>
              <a:buFont typeface="Calibri"/>
              <a:buNone/>
            </a:pPr>
            <a:r>
              <a:rPr lang="en">
                <a:solidFill>
                  <a:schemeClr val="lt1"/>
                </a:solidFill>
              </a:rPr>
              <a:t>Questions?</a:t>
            </a:r>
            <a:endParaRPr lang="en-US">
              <a:solidFill>
                <a:schemeClr val="lt1"/>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A7CE45DB193749B93BC054004D39B5" ma:contentTypeVersion="10" ma:contentTypeDescription="Create a new document." ma:contentTypeScope="" ma:versionID="e0a41cb86090214dfe81be948e5b4ad7">
  <xsd:schema xmlns:xsd="http://www.w3.org/2001/XMLSchema" xmlns:xs="http://www.w3.org/2001/XMLSchema" xmlns:p="http://schemas.microsoft.com/office/2006/metadata/properties" xmlns:ns3="942fbf71-70a8-4a58-8398-87253f0fa83a" xmlns:ns4="b66c9de6-67e2-4ea3-8e91-dd12c75d7641" targetNamespace="http://schemas.microsoft.com/office/2006/metadata/properties" ma:root="true" ma:fieldsID="e9e194e5c0ee7d94c411a1758e93a877" ns3:_="" ns4:_="">
    <xsd:import namespace="942fbf71-70a8-4a58-8398-87253f0fa83a"/>
    <xsd:import namespace="b66c9de6-67e2-4ea3-8e91-dd12c75d7641"/>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earchProperties" minOccurs="0"/>
                <xsd:element ref="ns4:SharedWithUsers" minOccurs="0"/>
                <xsd:element ref="ns4:SharedWithDetails" minOccurs="0"/>
                <xsd:element ref="ns4:SharingHintHash" minOccurs="0"/>
                <xsd:element ref="ns3:_activity"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fbf71-70a8-4a58-8398-87253f0fa8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5" nillable="true" ma:displayName="_activity" ma:hidden="true" ma:internalName="_activity">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6c9de6-67e2-4ea3-8e91-dd12c75d764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942fbf71-70a8-4a58-8398-87253f0fa83a" xsi:nil="true"/>
  </documentManagement>
</p:properties>
</file>

<file path=customXml/itemProps1.xml><?xml version="1.0" encoding="utf-8"?>
<ds:datastoreItem xmlns:ds="http://schemas.openxmlformats.org/officeDocument/2006/customXml" ds:itemID="{BCEAB3EC-BA7C-429E-8BD2-2A46DCE2D1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2fbf71-70a8-4a58-8398-87253f0fa83a"/>
    <ds:schemaRef ds:uri="b66c9de6-67e2-4ea3-8e91-dd12c75d7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AD3B436-283D-4FDA-9819-5D8B8A308104}">
  <ds:schemaRefs>
    <ds:schemaRef ds:uri="http://schemas.microsoft.com/sharepoint/v3/contenttype/forms"/>
  </ds:schemaRefs>
</ds:datastoreItem>
</file>

<file path=customXml/itemProps3.xml><?xml version="1.0" encoding="utf-8"?>
<ds:datastoreItem xmlns:ds="http://schemas.openxmlformats.org/officeDocument/2006/customXml" ds:itemID="{4CD76D9E-105A-42AF-AA36-31EF51B0EB3C}">
  <ds:schemaRefs>
    <ds:schemaRef ds:uri="http://schemas.microsoft.com/office/infopath/2007/PartnerControls"/>
    <ds:schemaRef ds:uri="http://www.w3.org/XML/1998/namespace"/>
    <ds:schemaRef ds:uri="http://purl.org/dc/terms/"/>
    <ds:schemaRef ds:uri="http://purl.org/dc/elements/1.1/"/>
    <ds:schemaRef ds:uri="http://schemas.microsoft.com/office/2006/documentManagement/types"/>
    <ds:schemaRef ds:uri="http://purl.org/dc/dcmitype/"/>
    <ds:schemaRef ds:uri="b66c9de6-67e2-4ea3-8e91-dd12c75d7641"/>
    <ds:schemaRef ds:uri="http://schemas.openxmlformats.org/package/2006/metadata/core-properties"/>
    <ds:schemaRef ds:uri="942fbf71-70a8-4a58-8398-87253f0fa83a"/>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705</Words>
  <Application>Microsoft Office PowerPoint</Application>
  <PresentationFormat>On-screen Show (16:9)</PresentationFormat>
  <Paragraphs>105</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Garamond</vt:lpstr>
      <vt:lpstr>Impact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dc:creator>
  <cp:lastModifiedBy>Bouskela, Adrien Francois Edmond - (adrienbouskela)</cp:lastModifiedBy>
  <cp:revision>1</cp:revision>
  <dcterms:modified xsi:type="dcterms:W3CDTF">2024-04-23T06:19:51Z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0x010100BFA7CE45DB193749B93BC054004D39B5</vt:lpwstr>
  </property>
</Properties>
</file>