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514"/>
        </a:fontRef>
        <a:srgbClr val="00051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DEC"/>
          </a:solidFill>
        </a:fill>
      </a:tcStyle>
    </a:wholeTbl>
    <a:band2H>
      <a:tcTxStyle b="def" i="def"/>
      <a:tcStyle>
        <a:tcBdr/>
        <a:fill>
          <a:solidFill>
            <a:srgbClr val="E6EFF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514"/>
        </a:fontRef>
        <a:srgbClr val="00051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2E2EC"/>
          </a:solidFill>
        </a:fill>
      </a:tcStyle>
    </a:wholeTbl>
    <a:band2H>
      <a:tcTxStyle b="def" i="def"/>
      <a:tcStyle>
        <a:tcBdr/>
        <a:fill>
          <a:solidFill>
            <a:srgbClr val="F1F1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514"/>
        </a:fontRef>
        <a:srgbClr val="00051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DD6EC"/>
          </a:solidFill>
        </a:fill>
      </a:tcStyle>
    </a:wholeTbl>
    <a:band2H>
      <a:tcTxStyle b="def" i="def"/>
      <a:tcStyle>
        <a:tcBdr/>
        <a:fill>
          <a:solidFill>
            <a:srgbClr val="EFEBF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514"/>
        </a:fontRef>
        <a:srgbClr val="00051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7"/>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514"/>
        </a:fontRef>
        <a:srgbClr val="000514"/>
      </a:tcTxStyle>
      <a:tcStyle>
        <a:tcBdr>
          <a:left>
            <a:ln w="12700" cap="flat">
              <a:noFill/>
              <a:miter lim="400000"/>
            </a:ln>
          </a:left>
          <a:right>
            <a:ln w="12700" cap="flat">
              <a:noFill/>
              <a:miter lim="400000"/>
            </a:ln>
          </a:right>
          <a:top>
            <a:ln w="50800" cap="flat">
              <a:solidFill>
                <a:srgbClr val="000514"/>
              </a:solidFill>
              <a:prstDash val="solid"/>
              <a:round/>
            </a:ln>
          </a:top>
          <a:bottom>
            <a:ln w="25400" cap="flat">
              <a:solidFill>
                <a:srgbClr val="00051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514"/>
              </a:solidFill>
              <a:prstDash val="solid"/>
              <a:round/>
            </a:ln>
          </a:top>
          <a:bottom>
            <a:ln w="25400" cap="flat">
              <a:solidFill>
                <a:srgbClr val="00051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514"/>
        </a:fontRef>
        <a:srgbClr val="00051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514"/>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514"/>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514"/>
          </a:solidFill>
        </a:fill>
      </a:tcStyle>
    </a:firstRow>
  </a:tblStyle>
  <a:tblStyle styleId="{2708684C-4D16-4618-839F-0558EEFCDFE6}" styleName="">
    <a:tblBg/>
    <a:wholeTbl>
      <a:tcTxStyle b="off" i="off">
        <a:fontRef idx="minor">
          <a:srgbClr val="000514"/>
        </a:fontRef>
        <a:srgbClr val="000514"/>
      </a:tcTxStyle>
      <a:tcStyle>
        <a:tcBdr>
          <a:left>
            <a:ln w="12700" cap="flat">
              <a:solidFill>
                <a:srgbClr val="000514"/>
              </a:solidFill>
              <a:prstDash val="solid"/>
              <a:round/>
            </a:ln>
          </a:left>
          <a:right>
            <a:ln w="12700" cap="flat">
              <a:solidFill>
                <a:srgbClr val="000514"/>
              </a:solidFill>
              <a:prstDash val="solid"/>
              <a:round/>
            </a:ln>
          </a:right>
          <a:top>
            <a:ln w="12700" cap="flat">
              <a:solidFill>
                <a:srgbClr val="000514"/>
              </a:solidFill>
              <a:prstDash val="solid"/>
              <a:round/>
            </a:ln>
          </a:top>
          <a:bottom>
            <a:ln w="12700" cap="flat">
              <a:solidFill>
                <a:srgbClr val="000514"/>
              </a:solidFill>
              <a:prstDash val="solid"/>
              <a:round/>
            </a:ln>
          </a:bottom>
          <a:insideH>
            <a:ln w="12700" cap="flat">
              <a:solidFill>
                <a:srgbClr val="000514"/>
              </a:solidFill>
              <a:prstDash val="solid"/>
              <a:round/>
            </a:ln>
          </a:insideH>
          <a:insideV>
            <a:ln w="12700" cap="flat">
              <a:solidFill>
                <a:srgbClr val="000514"/>
              </a:solidFill>
              <a:prstDash val="solid"/>
              <a:round/>
            </a:ln>
          </a:insideV>
        </a:tcBdr>
        <a:fill>
          <a:solidFill>
            <a:srgbClr val="000514">
              <a:alpha val="20000"/>
            </a:srgbClr>
          </a:solidFill>
        </a:fill>
      </a:tcStyle>
    </a:wholeTbl>
    <a:band2H>
      <a:tcTxStyle b="def" i="def"/>
      <a:tcStyle>
        <a:tcBdr/>
        <a:fill>
          <a:solidFill>
            <a:srgbClr val="FFFFFF"/>
          </a:solidFill>
        </a:fill>
      </a:tcStyle>
    </a:band2H>
    <a:firstCol>
      <a:tcTxStyle b="on" i="off">
        <a:fontRef idx="minor">
          <a:srgbClr val="000514"/>
        </a:fontRef>
        <a:srgbClr val="000514"/>
      </a:tcTxStyle>
      <a:tcStyle>
        <a:tcBdr>
          <a:left>
            <a:ln w="12700" cap="flat">
              <a:solidFill>
                <a:srgbClr val="000514"/>
              </a:solidFill>
              <a:prstDash val="solid"/>
              <a:round/>
            </a:ln>
          </a:left>
          <a:right>
            <a:ln w="12700" cap="flat">
              <a:solidFill>
                <a:srgbClr val="000514"/>
              </a:solidFill>
              <a:prstDash val="solid"/>
              <a:round/>
            </a:ln>
          </a:right>
          <a:top>
            <a:ln w="12700" cap="flat">
              <a:solidFill>
                <a:srgbClr val="000514"/>
              </a:solidFill>
              <a:prstDash val="solid"/>
              <a:round/>
            </a:ln>
          </a:top>
          <a:bottom>
            <a:ln w="12700" cap="flat">
              <a:solidFill>
                <a:srgbClr val="000514"/>
              </a:solidFill>
              <a:prstDash val="solid"/>
              <a:round/>
            </a:ln>
          </a:bottom>
          <a:insideH>
            <a:ln w="12700" cap="flat">
              <a:solidFill>
                <a:srgbClr val="000514"/>
              </a:solidFill>
              <a:prstDash val="solid"/>
              <a:round/>
            </a:ln>
          </a:insideH>
          <a:insideV>
            <a:ln w="12700" cap="flat">
              <a:solidFill>
                <a:srgbClr val="000514"/>
              </a:solidFill>
              <a:prstDash val="solid"/>
              <a:round/>
            </a:ln>
          </a:insideV>
        </a:tcBdr>
        <a:fill>
          <a:solidFill>
            <a:srgbClr val="000514">
              <a:alpha val="20000"/>
            </a:srgbClr>
          </a:solidFill>
        </a:fill>
      </a:tcStyle>
    </a:firstCol>
    <a:lastRow>
      <a:tcTxStyle b="on" i="off">
        <a:fontRef idx="minor">
          <a:srgbClr val="000514"/>
        </a:fontRef>
        <a:srgbClr val="000514"/>
      </a:tcTxStyle>
      <a:tcStyle>
        <a:tcBdr>
          <a:left>
            <a:ln w="12700" cap="flat">
              <a:solidFill>
                <a:srgbClr val="000514"/>
              </a:solidFill>
              <a:prstDash val="solid"/>
              <a:round/>
            </a:ln>
          </a:left>
          <a:right>
            <a:ln w="12700" cap="flat">
              <a:solidFill>
                <a:srgbClr val="000514"/>
              </a:solidFill>
              <a:prstDash val="solid"/>
              <a:round/>
            </a:ln>
          </a:right>
          <a:top>
            <a:ln w="50800" cap="flat">
              <a:solidFill>
                <a:srgbClr val="000514"/>
              </a:solidFill>
              <a:prstDash val="solid"/>
              <a:round/>
            </a:ln>
          </a:top>
          <a:bottom>
            <a:ln w="12700" cap="flat">
              <a:solidFill>
                <a:srgbClr val="000514"/>
              </a:solidFill>
              <a:prstDash val="solid"/>
              <a:round/>
            </a:ln>
          </a:bottom>
          <a:insideH>
            <a:ln w="12700" cap="flat">
              <a:solidFill>
                <a:srgbClr val="000514"/>
              </a:solidFill>
              <a:prstDash val="solid"/>
              <a:round/>
            </a:ln>
          </a:insideH>
          <a:insideV>
            <a:ln w="12700" cap="flat">
              <a:solidFill>
                <a:srgbClr val="000514"/>
              </a:solidFill>
              <a:prstDash val="solid"/>
              <a:round/>
            </a:ln>
          </a:insideV>
        </a:tcBdr>
        <a:fill>
          <a:noFill/>
        </a:fill>
      </a:tcStyle>
    </a:lastRow>
    <a:firstRow>
      <a:tcTxStyle b="on" i="off">
        <a:fontRef idx="minor">
          <a:srgbClr val="000514"/>
        </a:fontRef>
        <a:srgbClr val="000514"/>
      </a:tcTxStyle>
      <a:tcStyle>
        <a:tcBdr>
          <a:left>
            <a:ln w="12700" cap="flat">
              <a:solidFill>
                <a:srgbClr val="000514"/>
              </a:solidFill>
              <a:prstDash val="solid"/>
              <a:round/>
            </a:ln>
          </a:left>
          <a:right>
            <a:ln w="12700" cap="flat">
              <a:solidFill>
                <a:srgbClr val="000514"/>
              </a:solidFill>
              <a:prstDash val="solid"/>
              <a:round/>
            </a:ln>
          </a:right>
          <a:top>
            <a:ln w="12700" cap="flat">
              <a:solidFill>
                <a:srgbClr val="000514"/>
              </a:solidFill>
              <a:prstDash val="solid"/>
              <a:round/>
            </a:ln>
          </a:top>
          <a:bottom>
            <a:ln w="25400" cap="flat">
              <a:solidFill>
                <a:srgbClr val="000514"/>
              </a:solidFill>
              <a:prstDash val="solid"/>
              <a:round/>
            </a:ln>
          </a:bottom>
          <a:insideH>
            <a:ln w="12700" cap="flat">
              <a:solidFill>
                <a:srgbClr val="000514"/>
              </a:solidFill>
              <a:prstDash val="solid"/>
              <a:round/>
            </a:ln>
          </a:insideH>
          <a:insideV>
            <a:ln w="12700" cap="flat">
              <a:solidFill>
                <a:srgbClr val="000514"/>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449" name="Shape 449"/>
          <p:cNvSpPr/>
          <p:nvPr>
            <p:ph type="sldImg"/>
          </p:nvPr>
        </p:nvSpPr>
        <p:spPr>
          <a:xfrm>
            <a:off x="1143000" y="685800"/>
            <a:ext cx="4572000" cy="3429000"/>
          </a:xfrm>
          <a:prstGeom prst="rect">
            <a:avLst/>
          </a:prstGeom>
        </p:spPr>
        <p:txBody>
          <a:bodyPr/>
          <a:lstStyle/>
          <a:p>
            <a:pPr/>
          </a:p>
        </p:txBody>
      </p:sp>
      <p:sp>
        <p:nvSpPr>
          <p:cNvPr id="450" name="Shape 4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jpe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 Id="rId11" Type="http://schemas.openxmlformats.org/officeDocument/2006/relationships/image" Target="../media/image13.png"/><Relationship Id="rId12" Type="http://schemas.openxmlformats.org/officeDocument/2006/relationships/image" Target="../media/image2.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jpe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pic>
        <p:nvPicPr>
          <p:cNvPr id="14" name="Picture 5" descr="Picture 5"/>
          <p:cNvPicPr>
            <a:picLocks noChangeAspect="1"/>
          </p:cNvPicPr>
          <p:nvPr/>
        </p:nvPicPr>
        <p:blipFill>
          <a:blip r:embed="rId2">
            <a:extLst/>
          </a:blip>
          <a:stretch>
            <a:fillRect/>
          </a:stretch>
        </p:blipFill>
        <p:spPr>
          <a:xfrm>
            <a:off x="-12700" y="-11117"/>
            <a:ext cx="9156700" cy="6977069"/>
          </a:xfrm>
          <a:prstGeom prst="rect">
            <a:avLst/>
          </a:prstGeom>
          <a:ln w="12700">
            <a:miter lim="400000"/>
          </a:ln>
        </p:spPr>
      </p:pic>
      <p:sp>
        <p:nvSpPr>
          <p:cNvPr id="15" name="Rectangle 4"/>
          <p:cNvSpPr/>
          <p:nvPr/>
        </p:nvSpPr>
        <p:spPr>
          <a:xfrm>
            <a:off x="-12700" y="-11113"/>
            <a:ext cx="9385300" cy="849313"/>
          </a:xfrm>
          <a:prstGeom prst="rect">
            <a:avLst/>
          </a:prstGeom>
          <a:solidFill>
            <a:srgbClr val="000514">
              <a:alpha val="74000"/>
            </a:srgbClr>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pic>
        <p:nvPicPr>
          <p:cNvPr id="16" name="Picture 8" descr="Picture 8"/>
          <p:cNvPicPr>
            <a:picLocks noChangeAspect="1"/>
          </p:cNvPicPr>
          <p:nvPr/>
        </p:nvPicPr>
        <p:blipFill>
          <a:blip r:embed="rId3">
            <a:extLst/>
          </a:blip>
          <a:stretch>
            <a:fillRect/>
          </a:stretch>
        </p:blipFill>
        <p:spPr>
          <a:xfrm>
            <a:off x="8305800" y="47625"/>
            <a:ext cx="685800" cy="714375"/>
          </a:xfrm>
          <a:prstGeom prst="rect">
            <a:avLst/>
          </a:prstGeom>
          <a:ln w="12700">
            <a:miter lim="400000"/>
          </a:ln>
        </p:spPr>
      </p:pic>
      <p:sp>
        <p:nvSpPr>
          <p:cNvPr id="17" name="Rectangle 7"/>
          <p:cNvSpPr/>
          <p:nvPr/>
        </p:nvSpPr>
        <p:spPr>
          <a:xfrm>
            <a:off x="-6350" y="838196"/>
            <a:ext cx="9144000" cy="6157921"/>
          </a:xfrm>
          <a:prstGeom prst="rect">
            <a:avLst/>
          </a:prstGeom>
          <a:solidFill>
            <a:srgbClr val="000514">
              <a:alpha val="14000"/>
            </a:srgbClr>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sp>
        <p:nvSpPr>
          <p:cNvPr id="18" name="Title Text"/>
          <p:cNvSpPr txBox="1"/>
          <p:nvPr>
            <p:ph type="title"/>
          </p:nvPr>
        </p:nvSpPr>
        <p:spPr>
          <a:xfrm>
            <a:off x="457200" y="1736725"/>
            <a:ext cx="8458200" cy="1920875"/>
          </a:xfrm>
          <a:prstGeom prst="rect">
            <a:avLst/>
          </a:prstGeom>
        </p:spPr>
        <p:txBody>
          <a:bodyPr/>
          <a:lstStyle>
            <a:lvl1pPr>
              <a:defRPr sz="6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9" name="Body Level One…"/>
          <p:cNvSpPr txBox="1"/>
          <p:nvPr>
            <p:ph type="body" sz="half" idx="1"/>
          </p:nvPr>
        </p:nvSpPr>
        <p:spPr>
          <a:xfrm>
            <a:off x="457200" y="3886200"/>
            <a:ext cx="8382000" cy="1752600"/>
          </a:xfrm>
          <a:prstGeom prst="rect">
            <a:avLst/>
          </a:prstGeom>
        </p:spPr>
        <p:txBody>
          <a:bodyPr/>
          <a:lstStyle>
            <a:lvl1pPr marL="0" indent="0" algn="ctr">
              <a:spcBef>
                <a:spcPts val="700"/>
              </a:spcBef>
              <a:buClrTx/>
              <a:buSzTx/>
              <a:buNone/>
              <a:defRPr sz="3200">
                <a:solidFill>
                  <a:srgbClr val="FFFFFF"/>
                </a:solidFill>
                <a:effectLst>
                  <a:outerShdw sx="100000" sy="100000" kx="0" ky="0" algn="b" rotWithShape="0" blurRad="38100" dist="38100" dir="2700000">
                    <a:srgbClr val="000000"/>
                  </a:outerShdw>
                </a:effectLst>
              </a:defRPr>
            </a:lvl1pPr>
            <a:lvl2pPr marL="783771" indent="-326571" algn="ctr">
              <a:spcBef>
                <a:spcPts val="700"/>
              </a:spcBef>
              <a:buClrTx/>
              <a:defRPr sz="3200">
                <a:solidFill>
                  <a:srgbClr val="FFFFFF"/>
                </a:solidFill>
                <a:effectLst>
                  <a:outerShdw sx="100000" sy="100000" kx="0" ky="0" algn="b" rotWithShape="0" blurRad="38100" dist="38100" dir="2700000">
                    <a:srgbClr val="000000"/>
                  </a:outerShdw>
                </a:effectLst>
              </a:defRPr>
            </a:lvl2pPr>
            <a:lvl3pPr marL="1219200" indent="-304800" algn="ctr">
              <a:spcBef>
                <a:spcPts val="700"/>
              </a:spcBef>
              <a:buClrTx/>
              <a:defRPr sz="3200">
                <a:solidFill>
                  <a:srgbClr val="FFFFFF"/>
                </a:solidFill>
                <a:effectLst>
                  <a:outerShdw sx="100000" sy="100000" kx="0" ky="0" algn="b" rotWithShape="0" blurRad="38100" dist="38100" dir="2700000">
                    <a:srgbClr val="000000"/>
                  </a:outerShdw>
                </a:effectLst>
              </a:defRPr>
            </a:lvl3pPr>
            <a:lvl4pPr marL="1737360" indent="-365760" algn="ctr">
              <a:spcBef>
                <a:spcPts val="700"/>
              </a:spcBef>
              <a:buClrTx/>
              <a:defRPr sz="3200">
                <a:solidFill>
                  <a:srgbClr val="FFFFFF"/>
                </a:solidFill>
                <a:effectLst>
                  <a:outerShdw sx="100000" sy="100000" kx="0" ky="0" algn="b" rotWithShape="0" blurRad="38100" dist="38100" dir="2700000">
                    <a:srgbClr val="000000"/>
                  </a:outerShdw>
                </a:effectLst>
              </a:defRPr>
            </a:lvl4pPr>
            <a:lvl5pPr marL="2194560" indent="-365760" algn="ctr">
              <a:spcBef>
                <a:spcPts val="700"/>
              </a:spcBef>
              <a:buClrTx/>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0" name="Slide Number"/>
          <p:cNvSpPr txBox="1"/>
          <p:nvPr>
            <p:ph type="sldNum" sz="quarter" idx="2"/>
          </p:nvPr>
        </p:nvSpPr>
        <p:spPr>
          <a:xfrm>
            <a:off x="8565550" y="646675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8" name="Title Text"/>
          <p:cNvSpPr txBox="1"/>
          <p:nvPr>
            <p:ph type="title"/>
          </p:nvPr>
        </p:nvSpPr>
        <p:spPr>
          <a:prstGeom prst="rect">
            <a:avLst/>
          </a:prstGeom>
        </p:spPr>
        <p:txBody>
          <a:bodyPr/>
          <a:lstStyle/>
          <a:p>
            <a:pPr/>
            <a:r>
              <a:t>Title Text</a:t>
            </a:r>
          </a:p>
        </p:txBody>
      </p:sp>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36" name="Title Text"/>
          <p:cNvSpPr txBox="1"/>
          <p:nvPr>
            <p:ph type="title"/>
          </p:nvPr>
        </p:nvSpPr>
        <p:spPr>
          <a:xfrm>
            <a:off x="722312" y="4406900"/>
            <a:ext cx="7772401" cy="1362075"/>
          </a:xfrm>
          <a:prstGeom prst="rect">
            <a:avLst/>
          </a:prstGeom>
        </p:spPr>
        <p:txBody>
          <a:bodyPr anchor="t"/>
          <a:lstStyle>
            <a:lvl1pPr algn="l">
              <a:defRPr cap="all" sz="4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7" name="Body Level One…"/>
          <p:cNvSpPr txBox="1"/>
          <p:nvPr>
            <p:ph type="body" sz="quarter" idx="1"/>
          </p:nvPr>
        </p:nvSpPr>
        <p:spPr>
          <a:xfrm>
            <a:off x="722312" y="2906713"/>
            <a:ext cx="7772401" cy="1500191"/>
          </a:xfrm>
          <a:prstGeom prst="rect">
            <a:avLst/>
          </a:prstGeom>
        </p:spPr>
        <p:txBody>
          <a:bodyPr anchor="b"/>
          <a:lstStyle>
            <a:lvl1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1pPr>
            <a:lvl2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2pPr>
            <a:lvl3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3pPr>
            <a:lvl4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4pPr>
            <a:lvl5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sp>
        <p:nvSpPr>
          <p:cNvPr id="45"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46" name="Body Level One…"/>
          <p:cNvSpPr txBox="1"/>
          <p:nvPr>
            <p:ph type="body" sz="half" idx="1"/>
          </p:nvPr>
        </p:nvSpPr>
        <p:spPr>
          <a:xfrm>
            <a:off x="1600200" y="1371600"/>
            <a:ext cx="3581400" cy="4784725"/>
          </a:xfrm>
          <a:prstGeom prst="rect">
            <a:avLst/>
          </a:prstGeom>
        </p:spPr>
        <p:txBody>
          <a:bodyPr/>
          <a:lstStyle>
            <a:lvl1pPr>
              <a:defRPr>
                <a:solidFill>
                  <a:srgbClr val="FFFFFF"/>
                </a:solidFill>
                <a:effectLst>
                  <a:outerShdw sx="100000" sy="100000" kx="0" ky="0" algn="b" rotWithShape="0" blurRad="38100" dist="38100" dir="2700000">
                    <a:srgbClr val="000000"/>
                  </a:outerShdw>
                </a:effectLst>
              </a:defRPr>
            </a:lvl1pPr>
            <a:lvl2pPr marL="790575" indent="-333375">
              <a:defRPr>
                <a:solidFill>
                  <a:srgbClr val="FFFFFF"/>
                </a:solidFill>
                <a:effectLst>
                  <a:outerShdw sx="100000" sy="100000" kx="0" ky="0" algn="b" rotWithShape="0" blurRad="38100" dist="38100" dir="2700000">
                    <a:srgbClr val="000000"/>
                  </a:outerShdw>
                </a:effectLst>
              </a:defRPr>
            </a:lvl2pPr>
            <a:lvl3pPr marL="1234438" indent="-320038">
              <a:defRPr>
                <a:solidFill>
                  <a:srgbClr val="FFFFFF"/>
                </a:solidFill>
                <a:effectLst>
                  <a:outerShdw sx="100000" sy="100000" kx="0" ky="0" algn="b" rotWithShape="0" blurRad="38100" dist="38100" dir="2700000">
                    <a:srgbClr val="000000"/>
                  </a:outerShdw>
                </a:effectLst>
              </a:defRPr>
            </a:lvl3pPr>
            <a:lvl4pPr marL="1727200" indent="-355600">
              <a:defRPr>
                <a:solidFill>
                  <a:srgbClr val="FFFFFF"/>
                </a:solidFill>
                <a:effectLst>
                  <a:outerShdw sx="100000" sy="100000" kx="0" ky="0" algn="b" rotWithShape="0" blurRad="38100" dist="38100" dir="2700000">
                    <a:srgbClr val="000000"/>
                  </a:outerShdw>
                </a:effectLst>
              </a:defRPr>
            </a:lvl4pPr>
            <a:lvl5pPr marL="2184400" indent="-355600">
              <a:defRPr>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47"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sp>
        <p:nvSpPr>
          <p:cNvPr id="54" name="Title Text"/>
          <p:cNvSpPr txBox="1"/>
          <p:nvPr>
            <p:ph type="title"/>
          </p:nvPr>
        </p:nvSpPr>
        <p:spPr>
          <a:xfrm>
            <a:off x="457200" y="274638"/>
            <a:ext cx="8229600" cy="1143001"/>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55"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1pPr>
            <a:lvl2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2pPr>
            <a:lvl3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3pPr>
            <a:lvl4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4pPr>
            <a:lvl5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56" name="Text Placeholder 4"/>
          <p:cNvSpPr/>
          <p:nvPr>
            <p:ph type="body" sz="quarter" idx="21"/>
          </p:nvPr>
        </p:nvSpPr>
        <p:spPr>
          <a:xfrm>
            <a:off x="4645025" y="1535111"/>
            <a:ext cx="4041775" cy="639767"/>
          </a:xfrm>
          <a:prstGeom prst="rect">
            <a:avLst/>
          </a:prstGeom>
        </p:spPr>
        <p:txBody>
          <a:bodyPr anchor="b"/>
          <a:lstStyle/>
          <a:p>
            <a:pPr/>
          </a:p>
        </p:txBody>
      </p:sp>
      <p:sp>
        <p:nvSpPr>
          <p:cNvPr id="57"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64"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65"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72"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sp>
        <p:nvSpPr>
          <p:cNvPr id="79" name="Title Text"/>
          <p:cNvSpPr txBox="1"/>
          <p:nvPr>
            <p:ph type="title"/>
          </p:nvPr>
        </p:nvSpPr>
        <p:spPr>
          <a:xfrm>
            <a:off x="457200" y="273050"/>
            <a:ext cx="3008316" cy="1162050"/>
          </a:xfrm>
          <a:prstGeom prst="rect">
            <a:avLst/>
          </a:prstGeom>
        </p:spPr>
        <p:txBody>
          <a:bodyPr anchor="b"/>
          <a:lstStyle>
            <a:lvl1pPr algn="l">
              <a:defRPr sz="2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80" name="Body Level One…"/>
          <p:cNvSpPr txBox="1"/>
          <p:nvPr>
            <p:ph type="body" idx="1"/>
          </p:nvPr>
        </p:nvSpPr>
        <p:spPr>
          <a:xfrm>
            <a:off x="3575050" y="273050"/>
            <a:ext cx="5111750" cy="5853113"/>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81" name="Text Placeholder 3"/>
          <p:cNvSpPr/>
          <p:nvPr>
            <p:ph type="body" sz="half" idx="21"/>
          </p:nvPr>
        </p:nvSpPr>
        <p:spPr>
          <a:xfrm>
            <a:off x="457198" y="1435100"/>
            <a:ext cx="3008317" cy="4691063"/>
          </a:xfrm>
          <a:prstGeom prst="rect">
            <a:avLst/>
          </a:prstGeom>
        </p:spPr>
        <p:txBody>
          <a:bodyPr/>
          <a:lstStyle/>
          <a:p>
            <a:pPr/>
          </a:p>
        </p:txBody>
      </p:sp>
      <p:sp>
        <p:nvSpPr>
          <p:cNvPr id="82"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spTree>
      <p:nvGrpSpPr>
        <p:cNvPr id="1" name=""/>
        <p:cNvGrpSpPr/>
        <p:nvPr/>
      </p:nvGrpSpPr>
      <p:grpSpPr>
        <a:xfrm>
          <a:off x="0" y="0"/>
          <a:ext cx="0" cy="0"/>
          <a:chOff x="0" y="0"/>
          <a:chExt cx="0" cy="0"/>
        </a:xfrm>
      </p:grpSpPr>
      <p:sp>
        <p:nvSpPr>
          <p:cNvPr id="89" name="Title Text"/>
          <p:cNvSpPr txBox="1"/>
          <p:nvPr>
            <p:ph type="title"/>
          </p:nvPr>
        </p:nvSpPr>
        <p:spPr>
          <a:xfrm>
            <a:off x="1792288" y="4800600"/>
            <a:ext cx="5486404" cy="566738"/>
          </a:xfrm>
          <a:prstGeom prst="rect">
            <a:avLst/>
          </a:prstGeom>
        </p:spPr>
        <p:txBody>
          <a:bodyPr anchor="b"/>
          <a:lstStyle>
            <a:lvl1pPr algn="l">
              <a:defRPr sz="2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90" name="Picture Placeholder 2"/>
          <p:cNvSpPr/>
          <p:nvPr>
            <p:ph type="pic" sz="half" idx="21"/>
          </p:nvPr>
        </p:nvSpPr>
        <p:spPr>
          <a:xfrm>
            <a:off x="1792288" y="612775"/>
            <a:ext cx="5486404" cy="4114800"/>
          </a:xfrm>
          <a:prstGeom prst="rect">
            <a:avLst/>
          </a:prstGeom>
        </p:spPr>
        <p:txBody>
          <a:bodyPr lIns="91439" tIns="45719" rIns="91439" bIns="45719">
            <a:noAutofit/>
          </a:bodyPr>
          <a:lstStyle/>
          <a:p>
            <a:pPr/>
          </a:p>
        </p:txBody>
      </p:sp>
      <p:sp>
        <p:nvSpPr>
          <p:cNvPr id="91" name="Body Level One…"/>
          <p:cNvSpPr txBox="1"/>
          <p:nvPr>
            <p:ph type="body" sz="quarter" idx="1"/>
          </p:nvPr>
        </p:nvSpPr>
        <p:spPr>
          <a:xfrm>
            <a:off x="1792288" y="5367337"/>
            <a:ext cx="5486404" cy="804866"/>
          </a:xfrm>
          <a:prstGeom prst="rect">
            <a:avLst/>
          </a:prstGeom>
        </p:spPr>
        <p:txBody>
          <a:bodyPr/>
          <a:lstStyle>
            <a:lvl1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1pPr>
            <a:lvl2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2pPr>
            <a:lvl3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3pPr>
            <a:lvl4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4pPr>
            <a:lvl5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92"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Content">
    <p:spTree>
      <p:nvGrpSpPr>
        <p:cNvPr id="1" name=""/>
        <p:cNvGrpSpPr/>
        <p:nvPr/>
      </p:nvGrpSpPr>
      <p:grpSpPr>
        <a:xfrm>
          <a:off x="0" y="0"/>
          <a:ext cx="0" cy="0"/>
          <a:chOff x="0" y="0"/>
          <a:chExt cx="0" cy="0"/>
        </a:xfrm>
      </p:grpSpPr>
      <p:sp>
        <p:nvSpPr>
          <p:cNvPr id="99"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00"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01"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4 Content">
    <p:spTree>
      <p:nvGrpSpPr>
        <p:cNvPr id="1" name=""/>
        <p:cNvGrpSpPr/>
        <p:nvPr/>
      </p:nvGrpSpPr>
      <p:grpSpPr>
        <a:xfrm>
          <a:off x="0" y="0"/>
          <a:ext cx="0" cy="0"/>
          <a:chOff x="0" y="0"/>
          <a:chExt cx="0" cy="0"/>
        </a:xfrm>
      </p:grpSpPr>
      <p:sp>
        <p:nvSpPr>
          <p:cNvPr id="108"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09" name="Body Level One…"/>
          <p:cNvSpPr txBox="1"/>
          <p:nvPr>
            <p:ph type="body" sz="quarter" idx="1"/>
          </p:nvPr>
        </p:nvSpPr>
        <p:spPr>
          <a:xfrm>
            <a:off x="1600200" y="1371600"/>
            <a:ext cx="3581400" cy="2316166"/>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10"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Table">
    <p:spTree>
      <p:nvGrpSpPr>
        <p:cNvPr id="1" name=""/>
        <p:cNvGrpSpPr/>
        <p:nvPr/>
      </p:nvGrpSpPr>
      <p:grpSpPr>
        <a:xfrm>
          <a:off x="0" y="0"/>
          <a:ext cx="0" cy="0"/>
          <a:chOff x="0" y="0"/>
          <a:chExt cx="0" cy="0"/>
        </a:xfrm>
      </p:grpSpPr>
      <p:sp>
        <p:nvSpPr>
          <p:cNvPr id="117"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1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Media Clip">
    <p:spTree>
      <p:nvGrpSpPr>
        <p:cNvPr id="1" name=""/>
        <p:cNvGrpSpPr/>
        <p:nvPr/>
      </p:nvGrpSpPr>
      <p:grpSpPr>
        <a:xfrm>
          <a:off x="0" y="0"/>
          <a:ext cx="0" cy="0"/>
          <a:chOff x="0" y="0"/>
          <a:chExt cx="0" cy="0"/>
        </a:xfrm>
      </p:grpSpPr>
      <p:sp>
        <p:nvSpPr>
          <p:cNvPr id="125"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26"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27" name="Media Placeholder 3"/>
          <p:cNvSpPr/>
          <p:nvPr>
            <p:ph type="media" sz="half" idx="21"/>
          </p:nvPr>
        </p:nvSpPr>
        <p:spPr>
          <a:xfrm>
            <a:off x="5334000" y="1371600"/>
            <a:ext cx="3581400" cy="4784725"/>
          </a:xfrm>
          <a:prstGeom prst="rect">
            <a:avLst/>
          </a:prstGeom>
        </p:spPr>
        <p:txBody>
          <a:bodyPr lIns="91439" tIns="45719" rIns="91439" bIns="45719">
            <a:noAutofit/>
          </a:bodyPr>
          <a:lstStyle/>
          <a:p>
            <a:pPr/>
          </a:p>
        </p:txBody>
      </p:sp>
      <p:sp>
        <p:nvSpPr>
          <p:cNvPr id="12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p:spTree>
      <p:nvGrpSpPr>
        <p:cNvPr id="1" name=""/>
        <p:cNvGrpSpPr/>
        <p:nvPr/>
      </p:nvGrpSpPr>
      <p:grpSpPr>
        <a:xfrm>
          <a:off x="0" y="0"/>
          <a:ext cx="0" cy="0"/>
          <a:chOff x="0" y="0"/>
          <a:chExt cx="0" cy="0"/>
        </a:xfrm>
      </p:grpSpPr>
      <p:sp>
        <p:nvSpPr>
          <p:cNvPr id="135" name="Body Level One…"/>
          <p:cNvSpPr txBox="1"/>
          <p:nvPr>
            <p:ph type="body" idx="1"/>
          </p:nvPr>
        </p:nvSpPr>
        <p:spPr>
          <a:xfrm>
            <a:off x="1600200" y="0"/>
            <a:ext cx="7315200" cy="61563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36"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2 Content">
    <p:spTree>
      <p:nvGrpSpPr>
        <p:cNvPr id="1" name=""/>
        <p:cNvGrpSpPr/>
        <p:nvPr/>
      </p:nvGrpSpPr>
      <p:grpSpPr>
        <a:xfrm>
          <a:off x="0" y="0"/>
          <a:ext cx="0" cy="0"/>
          <a:chOff x="0" y="0"/>
          <a:chExt cx="0" cy="0"/>
        </a:xfrm>
      </p:grpSpPr>
      <p:sp>
        <p:nvSpPr>
          <p:cNvPr id="143"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44"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45"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sp>
        <p:nvSpPr>
          <p:cNvPr id="152" name="Rectangle 6"/>
          <p:cNvSpPr/>
          <p:nvPr/>
        </p:nvSpPr>
        <p:spPr>
          <a:xfrm>
            <a:off x="0" y="1631950"/>
            <a:ext cx="9144000" cy="5226050"/>
          </a:xfrm>
          <a:prstGeom prst="rect">
            <a:avLst/>
          </a:prstGeom>
          <a:solidFill>
            <a:srgbClr val="000514"/>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sp>
        <p:nvSpPr>
          <p:cNvPr id="153" name="Rectangle 4"/>
          <p:cNvSpPr/>
          <p:nvPr/>
        </p:nvSpPr>
        <p:spPr>
          <a:xfrm>
            <a:off x="0" y="0"/>
            <a:ext cx="9144000" cy="1631950"/>
          </a:xfrm>
          <a:prstGeom prst="rect">
            <a:avLst/>
          </a:prstGeom>
          <a:solidFill>
            <a:srgbClr val="000514"/>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sp>
        <p:nvSpPr>
          <p:cNvPr id="154" name="Title Text"/>
          <p:cNvSpPr txBox="1"/>
          <p:nvPr>
            <p:ph type="title"/>
          </p:nvPr>
        </p:nvSpPr>
        <p:spPr>
          <a:xfrm>
            <a:off x="457200" y="1736725"/>
            <a:ext cx="8458200" cy="1920875"/>
          </a:xfrm>
          <a:prstGeom prst="rect">
            <a:avLst/>
          </a:prstGeom>
        </p:spPr>
        <p:txBody>
          <a:bodyPr/>
          <a:lstStyle>
            <a:lvl1pPr>
              <a:defRPr sz="6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55" name="Body Level One…"/>
          <p:cNvSpPr txBox="1"/>
          <p:nvPr>
            <p:ph type="body" sz="half" idx="1"/>
          </p:nvPr>
        </p:nvSpPr>
        <p:spPr>
          <a:xfrm>
            <a:off x="457200" y="3886200"/>
            <a:ext cx="8382000" cy="1752600"/>
          </a:xfrm>
          <a:prstGeom prst="rect">
            <a:avLst/>
          </a:prstGeom>
        </p:spPr>
        <p:txBody>
          <a:bodyPr/>
          <a:lstStyle>
            <a:lvl1pPr marL="0" indent="0" algn="ctr">
              <a:spcBef>
                <a:spcPts val="700"/>
              </a:spcBef>
              <a:buClrTx/>
              <a:buSzTx/>
              <a:buNone/>
              <a:defRPr sz="3200">
                <a:solidFill>
                  <a:srgbClr val="FFFFFF"/>
                </a:solidFill>
                <a:effectLst>
                  <a:outerShdw sx="100000" sy="100000" kx="0" ky="0" algn="b" rotWithShape="0" blurRad="38100" dist="38100" dir="2700000">
                    <a:srgbClr val="000000"/>
                  </a:outerShdw>
                </a:effectLst>
              </a:defRPr>
            </a:lvl1pPr>
            <a:lvl2pPr marL="783771" indent="-326571" algn="ctr">
              <a:spcBef>
                <a:spcPts val="700"/>
              </a:spcBef>
              <a:buClrTx/>
              <a:defRPr sz="3200">
                <a:solidFill>
                  <a:srgbClr val="FFFFFF"/>
                </a:solidFill>
                <a:effectLst>
                  <a:outerShdw sx="100000" sy="100000" kx="0" ky="0" algn="b" rotWithShape="0" blurRad="38100" dist="38100" dir="2700000">
                    <a:srgbClr val="000000"/>
                  </a:outerShdw>
                </a:effectLst>
              </a:defRPr>
            </a:lvl2pPr>
            <a:lvl3pPr marL="1219200" indent="-304800" algn="ctr">
              <a:spcBef>
                <a:spcPts val="700"/>
              </a:spcBef>
              <a:buClrTx/>
              <a:defRPr sz="3200">
                <a:solidFill>
                  <a:srgbClr val="FFFFFF"/>
                </a:solidFill>
                <a:effectLst>
                  <a:outerShdw sx="100000" sy="100000" kx="0" ky="0" algn="b" rotWithShape="0" blurRad="38100" dist="38100" dir="2700000">
                    <a:srgbClr val="000000"/>
                  </a:outerShdw>
                </a:effectLst>
              </a:defRPr>
            </a:lvl3pPr>
            <a:lvl4pPr marL="1737360" indent="-365760" algn="ctr">
              <a:spcBef>
                <a:spcPts val="700"/>
              </a:spcBef>
              <a:buClrTx/>
              <a:defRPr sz="3200">
                <a:solidFill>
                  <a:srgbClr val="FFFFFF"/>
                </a:solidFill>
                <a:effectLst>
                  <a:outerShdw sx="100000" sy="100000" kx="0" ky="0" algn="b" rotWithShape="0" blurRad="38100" dist="38100" dir="2700000">
                    <a:srgbClr val="000000"/>
                  </a:outerShdw>
                </a:effectLst>
              </a:defRPr>
            </a:lvl4pPr>
            <a:lvl5pPr marL="2194560" indent="-365760" algn="ctr">
              <a:spcBef>
                <a:spcPts val="700"/>
              </a:spcBef>
              <a:buClrTx/>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56" name="Slide Number"/>
          <p:cNvSpPr txBox="1"/>
          <p:nvPr>
            <p:ph type="sldNum" sz="quarter" idx="2"/>
          </p:nvPr>
        </p:nvSpPr>
        <p:spPr>
          <a:xfrm>
            <a:off x="8565550" y="646675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163" name="Rectangle 9"/>
          <p:cNvSpPr/>
          <p:nvPr/>
        </p:nvSpPr>
        <p:spPr>
          <a:xfrm>
            <a:off x="0" y="-16538"/>
            <a:ext cx="9144000" cy="1055688"/>
          </a:xfrm>
          <a:prstGeom prst="rect">
            <a:avLst/>
          </a:prstGeom>
          <a:solidFill>
            <a:srgbClr val="000000"/>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pic>
        <p:nvPicPr>
          <p:cNvPr id="164" name="Picture 3" descr="Picture 3"/>
          <p:cNvPicPr>
            <a:picLocks noChangeAspect="1"/>
          </p:cNvPicPr>
          <p:nvPr/>
        </p:nvPicPr>
        <p:blipFill>
          <a:blip r:embed="rId2">
            <a:extLst/>
          </a:blip>
          <a:srcRect l="0" t="0" r="0" b="20941"/>
          <a:stretch>
            <a:fillRect/>
          </a:stretch>
        </p:blipFill>
        <p:spPr>
          <a:xfrm flipH="1">
            <a:off x="0" y="461013"/>
            <a:ext cx="9144000" cy="584019"/>
          </a:xfrm>
          <a:prstGeom prst="rect">
            <a:avLst/>
          </a:prstGeom>
          <a:ln w="12700">
            <a:miter lim="400000"/>
          </a:ln>
        </p:spPr>
      </p:pic>
      <p:sp>
        <p:nvSpPr>
          <p:cNvPr id="165" name="Title Text"/>
          <p:cNvSpPr txBox="1"/>
          <p:nvPr>
            <p:ph type="title"/>
          </p:nvPr>
        </p:nvSpPr>
        <p:spPr>
          <a:prstGeom prst="rect">
            <a:avLst/>
          </a:prstGeom>
        </p:spPr>
        <p:txBody>
          <a:bodyPr/>
          <a:lstStyle/>
          <a:p>
            <a:pPr/>
            <a:r>
              <a:t>Title Text</a:t>
            </a:r>
          </a:p>
        </p:txBody>
      </p:sp>
      <p:sp>
        <p:nvSpPr>
          <p:cNvPr id="166" name="Body Level One…"/>
          <p:cNvSpPr txBox="1"/>
          <p:nvPr>
            <p:ph type="body" idx="1"/>
          </p:nvPr>
        </p:nvSpPr>
        <p:spPr>
          <a:xfrm>
            <a:off x="457200" y="1945369"/>
            <a:ext cx="8382000" cy="446341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167" name="Picture 3" descr="Picture 3"/>
          <p:cNvPicPr>
            <a:picLocks noChangeAspect="1"/>
          </p:cNvPicPr>
          <p:nvPr/>
        </p:nvPicPr>
        <p:blipFill>
          <a:blip r:embed="rId3">
            <a:extLst/>
          </a:blip>
          <a:stretch>
            <a:fillRect/>
          </a:stretch>
        </p:blipFill>
        <p:spPr>
          <a:xfrm rot="19501198">
            <a:off x="4489782" y="362279"/>
            <a:ext cx="384247" cy="182807"/>
          </a:xfrm>
          <a:prstGeom prst="rect">
            <a:avLst/>
          </a:prstGeom>
          <a:ln w="12700">
            <a:miter lim="400000"/>
          </a:ln>
        </p:spPr>
      </p:pic>
      <p:pic>
        <p:nvPicPr>
          <p:cNvPr id="168" name="Picture 3" descr="Picture 3"/>
          <p:cNvPicPr>
            <a:picLocks noChangeAspect="1"/>
          </p:cNvPicPr>
          <p:nvPr/>
        </p:nvPicPr>
        <p:blipFill>
          <a:blip r:embed="rId4">
            <a:extLst/>
          </a:blip>
          <a:stretch>
            <a:fillRect/>
          </a:stretch>
        </p:blipFill>
        <p:spPr>
          <a:xfrm>
            <a:off x="1855004" y="-46084"/>
            <a:ext cx="1221372" cy="990601"/>
          </a:xfrm>
          <a:prstGeom prst="rect">
            <a:avLst/>
          </a:prstGeom>
          <a:ln w="12700">
            <a:miter lim="400000"/>
          </a:ln>
        </p:spPr>
      </p:pic>
      <p:pic>
        <p:nvPicPr>
          <p:cNvPr id="169" name="Picture 16" descr="Picture 16"/>
          <p:cNvPicPr>
            <a:picLocks noChangeAspect="1"/>
          </p:cNvPicPr>
          <p:nvPr/>
        </p:nvPicPr>
        <p:blipFill>
          <a:blip r:embed="rId5">
            <a:extLst/>
          </a:blip>
          <a:srcRect l="32690" t="20817" r="48808" b="50429"/>
          <a:stretch>
            <a:fillRect/>
          </a:stretch>
        </p:blipFill>
        <p:spPr>
          <a:xfrm rot="820518">
            <a:off x="3198029" y="294976"/>
            <a:ext cx="251274" cy="238164"/>
          </a:xfrm>
          <a:prstGeom prst="rect">
            <a:avLst/>
          </a:prstGeom>
          <a:ln w="12700">
            <a:miter lim="400000"/>
          </a:ln>
        </p:spPr>
      </p:pic>
      <p:pic>
        <p:nvPicPr>
          <p:cNvPr id="170" name="Picture 2" descr="Picture 2"/>
          <p:cNvPicPr>
            <a:picLocks noChangeAspect="1"/>
          </p:cNvPicPr>
          <p:nvPr/>
        </p:nvPicPr>
        <p:blipFill>
          <a:blip r:embed="rId6">
            <a:extLst/>
          </a:blip>
          <a:stretch>
            <a:fillRect/>
          </a:stretch>
        </p:blipFill>
        <p:spPr>
          <a:xfrm>
            <a:off x="-77577" y="22690"/>
            <a:ext cx="990604" cy="778680"/>
          </a:xfrm>
          <a:prstGeom prst="rect">
            <a:avLst/>
          </a:prstGeom>
          <a:ln w="12700">
            <a:miter lim="400000"/>
          </a:ln>
        </p:spPr>
      </p:pic>
      <p:pic>
        <p:nvPicPr>
          <p:cNvPr id="171" name="Picture 12" descr="Picture 12"/>
          <p:cNvPicPr>
            <a:picLocks noChangeAspect="1"/>
          </p:cNvPicPr>
          <p:nvPr/>
        </p:nvPicPr>
        <p:blipFill>
          <a:blip r:embed="rId7">
            <a:extLst/>
          </a:blip>
          <a:srcRect l="32222" t="15556" r="25555" b="26664"/>
          <a:stretch>
            <a:fillRect/>
          </a:stretch>
        </p:blipFill>
        <p:spPr>
          <a:xfrm>
            <a:off x="1092024" y="91234"/>
            <a:ext cx="609604" cy="715966"/>
          </a:xfrm>
          <a:prstGeom prst="rect">
            <a:avLst/>
          </a:prstGeom>
          <a:ln w="12700">
            <a:miter lim="400000"/>
          </a:ln>
        </p:spPr>
      </p:pic>
      <p:grpSp>
        <p:nvGrpSpPr>
          <p:cNvPr id="174" name="Group 24"/>
          <p:cNvGrpSpPr/>
          <p:nvPr/>
        </p:nvGrpSpPr>
        <p:grpSpPr>
          <a:xfrm>
            <a:off x="7379573" y="-10206"/>
            <a:ext cx="1380491" cy="1015603"/>
            <a:chOff x="-1" y="0"/>
            <a:chExt cx="1380490" cy="1015602"/>
          </a:xfrm>
        </p:grpSpPr>
        <p:pic>
          <p:nvPicPr>
            <p:cNvPr id="172" name="Picture 25" descr="Picture 25"/>
            <p:cNvPicPr>
              <a:picLocks noChangeAspect="1"/>
            </p:cNvPicPr>
            <p:nvPr/>
          </p:nvPicPr>
          <p:blipFill>
            <a:blip r:embed="rId8">
              <a:extLst/>
            </a:blip>
            <a:stretch>
              <a:fillRect/>
            </a:stretch>
          </p:blipFill>
          <p:spPr>
            <a:xfrm>
              <a:off x="-2" y="0"/>
              <a:ext cx="795971" cy="795970"/>
            </a:xfrm>
            <a:prstGeom prst="rect">
              <a:avLst/>
            </a:prstGeom>
            <a:ln w="12700" cap="flat">
              <a:noFill/>
              <a:miter lim="400000"/>
            </a:ln>
            <a:effectLst/>
          </p:spPr>
        </p:pic>
        <p:sp>
          <p:nvSpPr>
            <p:cNvPr id="173" name="TextBox 26"/>
            <p:cNvSpPr txBox="1"/>
            <p:nvPr/>
          </p:nvSpPr>
          <p:spPr>
            <a:xfrm>
              <a:off x="24122" y="733666"/>
              <a:ext cx="1356368" cy="2819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defRPr sz="1200" u="none">
                  <a:solidFill>
                    <a:srgbClr val="FFFFFF"/>
                  </a:solidFill>
                  <a:latin typeface="Impact"/>
                  <a:ea typeface="Impact"/>
                  <a:cs typeface="Impact"/>
                  <a:sym typeface="Impact"/>
                </a:defRPr>
              </a:lvl1pPr>
            </a:lstStyle>
            <a:p>
              <a:pPr/>
              <a:r>
                <a:t>SpaceTREx</a:t>
              </a:r>
            </a:p>
          </p:txBody>
        </p:sp>
      </p:grpSp>
      <p:pic>
        <p:nvPicPr>
          <p:cNvPr id="175" name="Picture 7" descr="Picture 7"/>
          <p:cNvPicPr>
            <a:picLocks noChangeAspect="1"/>
          </p:cNvPicPr>
          <p:nvPr/>
        </p:nvPicPr>
        <p:blipFill>
          <a:blip r:embed="rId9">
            <a:extLst/>
          </a:blip>
          <a:stretch>
            <a:fillRect/>
          </a:stretch>
        </p:blipFill>
        <p:spPr>
          <a:xfrm>
            <a:off x="3908631" y="153279"/>
            <a:ext cx="329767" cy="321225"/>
          </a:xfrm>
          <a:prstGeom prst="rect">
            <a:avLst/>
          </a:prstGeom>
          <a:ln w="12700">
            <a:miter lim="400000"/>
          </a:ln>
        </p:spPr>
      </p:pic>
      <p:pic>
        <p:nvPicPr>
          <p:cNvPr id="176" name="Picture 6" descr="Picture 6"/>
          <p:cNvPicPr>
            <a:picLocks noChangeAspect="1"/>
          </p:cNvPicPr>
          <p:nvPr/>
        </p:nvPicPr>
        <p:blipFill>
          <a:blip r:embed="rId10">
            <a:extLst/>
          </a:blip>
          <a:stretch>
            <a:fillRect/>
          </a:stretch>
        </p:blipFill>
        <p:spPr>
          <a:xfrm>
            <a:off x="3811713" y="261949"/>
            <a:ext cx="523600" cy="520097"/>
          </a:xfrm>
          <a:prstGeom prst="rect">
            <a:avLst/>
          </a:prstGeom>
          <a:ln w="12700">
            <a:miter lim="400000"/>
          </a:ln>
        </p:spPr>
      </p:pic>
      <p:pic>
        <p:nvPicPr>
          <p:cNvPr id="177" name="Picture 19" descr="Picture 19"/>
          <p:cNvPicPr>
            <a:picLocks noChangeAspect="1"/>
          </p:cNvPicPr>
          <p:nvPr/>
        </p:nvPicPr>
        <p:blipFill>
          <a:blip r:embed="rId11">
            <a:extLst/>
          </a:blip>
          <a:stretch>
            <a:fillRect/>
          </a:stretch>
        </p:blipFill>
        <p:spPr>
          <a:xfrm>
            <a:off x="6228567" y="73039"/>
            <a:ext cx="1001980" cy="798196"/>
          </a:xfrm>
          <a:prstGeom prst="rect">
            <a:avLst/>
          </a:prstGeom>
          <a:ln w="12700">
            <a:miter lim="400000"/>
          </a:ln>
        </p:spPr>
      </p:pic>
      <p:pic>
        <p:nvPicPr>
          <p:cNvPr id="178" name="Picture 3" descr="Picture 3"/>
          <p:cNvPicPr>
            <a:picLocks noChangeAspect="1"/>
          </p:cNvPicPr>
          <p:nvPr/>
        </p:nvPicPr>
        <p:blipFill>
          <a:blip r:embed="rId12">
            <a:extLst/>
          </a:blip>
          <a:srcRect l="0" t="2262" r="0" b="0"/>
          <a:stretch>
            <a:fillRect/>
          </a:stretch>
        </p:blipFill>
        <p:spPr>
          <a:xfrm>
            <a:off x="8263097" y="58824"/>
            <a:ext cx="793346" cy="885695"/>
          </a:xfrm>
          <a:prstGeom prst="rect">
            <a:avLst/>
          </a:prstGeom>
          <a:ln w="12700">
            <a:miter lim="400000"/>
          </a:ln>
        </p:spPr>
      </p:pic>
      <p:sp>
        <p:nvSpPr>
          <p:cNvPr id="17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186" name="Title Text"/>
          <p:cNvSpPr txBox="1"/>
          <p:nvPr>
            <p:ph type="title"/>
          </p:nvPr>
        </p:nvSpPr>
        <p:spPr>
          <a:xfrm>
            <a:off x="722312" y="4406900"/>
            <a:ext cx="7772401" cy="1362075"/>
          </a:xfrm>
          <a:prstGeom prst="rect">
            <a:avLst/>
          </a:prstGeom>
        </p:spPr>
        <p:txBody>
          <a:bodyPr anchor="t"/>
          <a:lstStyle>
            <a:lvl1pPr algn="l">
              <a:defRPr cap="all" sz="4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87" name="Body Level One…"/>
          <p:cNvSpPr txBox="1"/>
          <p:nvPr>
            <p:ph type="body" sz="quarter" idx="1"/>
          </p:nvPr>
        </p:nvSpPr>
        <p:spPr>
          <a:xfrm>
            <a:off x="722312" y="2906713"/>
            <a:ext cx="7772401" cy="1500191"/>
          </a:xfrm>
          <a:prstGeom prst="rect">
            <a:avLst/>
          </a:prstGeom>
        </p:spPr>
        <p:txBody>
          <a:bodyPr anchor="b"/>
          <a:lstStyle>
            <a:lvl1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1pPr>
            <a:lvl2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2pPr>
            <a:lvl3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3pPr>
            <a:lvl4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4pPr>
            <a:lvl5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8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sp>
        <p:nvSpPr>
          <p:cNvPr id="195"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196" name="Body Level One…"/>
          <p:cNvSpPr txBox="1"/>
          <p:nvPr>
            <p:ph type="body" sz="half" idx="1"/>
          </p:nvPr>
        </p:nvSpPr>
        <p:spPr>
          <a:xfrm>
            <a:off x="1600200" y="1371600"/>
            <a:ext cx="3581400" cy="4784725"/>
          </a:xfrm>
          <a:prstGeom prst="rect">
            <a:avLst/>
          </a:prstGeom>
        </p:spPr>
        <p:txBody>
          <a:bodyPr/>
          <a:lstStyle>
            <a:lvl1pPr>
              <a:defRPr>
                <a:solidFill>
                  <a:srgbClr val="FFFFFF"/>
                </a:solidFill>
                <a:effectLst>
                  <a:outerShdw sx="100000" sy="100000" kx="0" ky="0" algn="b" rotWithShape="0" blurRad="38100" dist="38100" dir="2700000">
                    <a:srgbClr val="000000"/>
                  </a:outerShdw>
                </a:effectLst>
              </a:defRPr>
            </a:lvl1pPr>
            <a:lvl2pPr marL="790575" indent="-333375">
              <a:defRPr>
                <a:solidFill>
                  <a:srgbClr val="FFFFFF"/>
                </a:solidFill>
                <a:effectLst>
                  <a:outerShdw sx="100000" sy="100000" kx="0" ky="0" algn="b" rotWithShape="0" blurRad="38100" dist="38100" dir="2700000">
                    <a:srgbClr val="000000"/>
                  </a:outerShdw>
                </a:effectLst>
              </a:defRPr>
            </a:lvl2pPr>
            <a:lvl3pPr marL="1234438" indent="-320038">
              <a:defRPr>
                <a:solidFill>
                  <a:srgbClr val="FFFFFF"/>
                </a:solidFill>
                <a:effectLst>
                  <a:outerShdw sx="100000" sy="100000" kx="0" ky="0" algn="b" rotWithShape="0" blurRad="38100" dist="38100" dir="2700000">
                    <a:srgbClr val="000000"/>
                  </a:outerShdw>
                </a:effectLst>
              </a:defRPr>
            </a:lvl3pPr>
            <a:lvl4pPr marL="1727200" indent="-355600">
              <a:defRPr>
                <a:solidFill>
                  <a:srgbClr val="FFFFFF"/>
                </a:solidFill>
                <a:effectLst>
                  <a:outerShdw sx="100000" sy="100000" kx="0" ky="0" algn="b" rotWithShape="0" blurRad="38100" dist="38100" dir="2700000">
                    <a:srgbClr val="000000"/>
                  </a:outerShdw>
                </a:effectLst>
              </a:defRPr>
            </a:lvl4pPr>
            <a:lvl5pPr marL="2184400" indent="-355600">
              <a:defRPr>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97"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sp>
        <p:nvSpPr>
          <p:cNvPr id="204" name="Title Text"/>
          <p:cNvSpPr txBox="1"/>
          <p:nvPr>
            <p:ph type="title"/>
          </p:nvPr>
        </p:nvSpPr>
        <p:spPr>
          <a:xfrm>
            <a:off x="457200" y="274638"/>
            <a:ext cx="8229600" cy="1143001"/>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05"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1pPr>
            <a:lvl2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2pPr>
            <a:lvl3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3pPr>
            <a:lvl4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4pPr>
            <a:lvl5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06" name="Text Placeholder 4"/>
          <p:cNvSpPr/>
          <p:nvPr>
            <p:ph type="body" sz="quarter" idx="21"/>
          </p:nvPr>
        </p:nvSpPr>
        <p:spPr>
          <a:xfrm>
            <a:off x="4645025" y="1535111"/>
            <a:ext cx="4041775" cy="639767"/>
          </a:xfrm>
          <a:prstGeom prst="rect">
            <a:avLst/>
          </a:prstGeom>
        </p:spPr>
        <p:txBody>
          <a:bodyPr anchor="b"/>
          <a:lstStyle/>
          <a:p>
            <a:pPr/>
          </a:p>
        </p:txBody>
      </p:sp>
      <p:sp>
        <p:nvSpPr>
          <p:cNvPr id="207"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214"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15"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222"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sp>
        <p:nvSpPr>
          <p:cNvPr id="229" name="Title Text"/>
          <p:cNvSpPr txBox="1"/>
          <p:nvPr>
            <p:ph type="title"/>
          </p:nvPr>
        </p:nvSpPr>
        <p:spPr>
          <a:xfrm>
            <a:off x="457200" y="273050"/>
            <a:ext cx="3008316" cy="1162050"/>
          </a:xfrm>
          <a:prstGeom prst="rect">
            <a:avLst/>
          </a:prstGeom>
        </p:spPr>
        <p:txBody>
          <a:bodyPr anchor="b"/>
          <a:lstStyle>
            <a:lvl1pPr algn="l">
              <a:defRPr sz="2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30" name="Body Level One…"/>
          <p:cNvSpPr txBox="1"/>
          <p:nvPr>
            <p:ph type="body" idx="1"/>
          </p:nvPr>
        </p:nvSpPr>
        <p:spPr>
          <a:xfrm>
            <a:off x="3575050" y="273050"/>
            <a:ext cx="5111750" cy="5853113"/>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31" name="Text Placeholder 3"/>
          <p:cNvSpPr/>
          <p:nvPr>
            <p:ph type="body" sz="half" idx="21"/>
          </p:nvPr>
        </p:nvSpPr>
        <p:spPr>
          <a:xfrm>
            <a:off x="457198" y="1435100"/>
            <a:ext cx="3008317" cy="4691063"/>
          </a:xfrm>
          <a:prstGeom prst="rect">
            <a:avLst/>
          </a:prstGeom>
        </p:spPr>
        <p:txBody>
          <a:bodyPr/>
          <a:lstStyle/>
          <a:p>
            <a:pPr/>
          </a:p>
        </p:txBody>
      </p:sp>
      <p:sp>
        <p:nvSpPr>
          <p:cNvPr id="232"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spTree>
      <p:nvGrpSpPr>
        <p:cNvPr id="1" name=""/>
        <p:cNvGrpSpPr/>
        <p:nvPr/>
      </p:nvGrpSpPr>
      <p:grpSpPr>
        <a:xfrm>
          <a:off x="0" y="0"/>
          <a:ext cx="0" cy="0"/>
          <a:chOff x="0" y="0"/>
          <a:chExt cx="0" cy="0"/>
        </a:xfrm>
      </p:grpSpPr>
      <p:sp>
        <p:nvSpPr>
          <p:cNvPr id="239" name="Title Text"/>
          <p:cNvSpPr txBox="1"/>
          <p:nvPr>
            <p:ph type="title"/>
          </p:nvPr>
        </p:nvSpPr>
        <p:spPr>
          <a:xfrm>
            <a:off x="1792288" y="4800600"/>
            <a:ext cx="5486404" cy="566738"/>
          </a:xfrm>
          <a:prstGeom prst="rect">
            <a:avLst/>
          </a:prstGeom>
        </p:spPr>
        <p:txBody>
          <a:bodyPr anchor="b"/>
          <a:lstStyle>
            <a:lvl1pPr algn="l">
              <a:defRPr sz="2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40" name="Picture Placeholder 2"/>
          <p:cNvSpPr/>
          <p:nvPr>
            <p:ph type="pic" sz="half" idx="21"/>
          </p:nvPr>
        </p:nvSpPr>
        <p:spPr>
          <a:xfrm>
            <a:off x="1792288" y="612775"/>
            <a:ext cx="5486404" cy="4114800"/>
          </a:xfrm>
          <a:prstGeom prst="rect">
            <a:avLst/>
          </a:prstGeom>
        </p:spPr>
        <p:txBody>
          <a:bodyPr lIns="91439" tIns="45719" rIns="91439" bIns="45719">
            <a:noAutofit/>
          </a:bodyPr>
          <a:lstStyle/>
          <a:p>
            <a:pPr/>
          </a:p>
        </p:txBody>
      </p:sp>
      <p:sp>
        <p:nvSpPr>
          <p:cNvPr id="241" name="Body Level One…"/>
          <p:cNvSpPr txBox="1"/>
          <p:nvPr>
            <p:ph type="body" sz="quarter" idx="1"/>
          </p:nvPr>
        </p:nvSpPr>
        <p:spPr>
          <a:xfrm>
            <a:off x="1792288" y="5367337"/>
            <a:ext cx="5486404" cy="804866"/>
          </a:xfrm>
          <a:prstGeom prst="rect">
            <a:avLst/>
          </a:prstGeom>
        </p:spPr>
        <p:txBody>
          <a:bodyPr/>
          <a:lstStyle>
            <a:lvl1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1pPr>
            <a:lvl2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2pPr>
            <a:lvl3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3pPr>
            <a:lvl4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4pPr>
            <a:lvl5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42"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Content">
    <p:spTree>
      <p:nvGrpSpPr>
        <p:cNvPr id="1" name=""/>
        <p:cNvGrpSpPr/>
        <p:nvPr/>
      </p:nvGrpSpPr>
      <p:grpSpPr>
        <a:xfrm>
          <a:off x="0" y="0"/>
          <a:ext cx="0" cy="0"/>
          <a:chOff x="0" y="0"/>
          <a:chExt cx="0" cy="0"/>
        </a:xfrm>
      </p:grpSpPr>
      <p:sp>
        <p:nvSpPr>
          <p:cNvPr id="249"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50"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51"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4 Content">
    <p:spTree>
      <p:nvGrpSpPr>
        <p:cNvPr id="1" name=""/>
        <p:cNvGrpSpPr/>
        <p:nvPr/>
      </p:nvGrpSpPr>
      <p:grpSpPr>
        <a:xfrm>
          <a:off x="0" y="0"/>
          <a:ext cx="0" cy="0"/>
          <a:chOff x="0" y="0"/>
          <a:chExt cx="0" cy="0"/>
        </a:xfrm>
      </p:grpSpPr>
      <p:sp>
        <p:nvSpPr>
          <p:cNvPr id="258"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59" name="Body Level One…"/>
          <p:cNvSpPr txBox="1"/>
          <p:nvPr>
            <p:ph type="body" sz="quarter" idx="1"/>
          </p:nvPr>
        </p:nvSpPr>
        <p:spPr>
          <a:xfrm>
            <a:off x="1600200" y="1371600"/>
            <a:ext cx="3581400" cy="2316166"/>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60"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Table">
    <p:spTree>
      <p:nvGrpSpPr>
        <p:cNvPr id="1" name=""/>
        <p:cNvGrpSpPr/>
        <p:nvPr/>
      </p:nvGrpSpPr>
      <p:grpSpPr>
        <a:xfrm>
          <a:off x="0" y="0"/>
          <a:ext cx="0" cy="0"/>
          <a:chOff x="0" y="0"/>
          <a:chExt cx="0" cy="0"/>
        </a:xfrm>
      </p:grpSpPr>
      <p:sp>
        <p:nvSpPr>
          <p:cNvPr id="267"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6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Media Clip">
    <p:spTree>
      <p:nvGrpSpPr>
        <p:cNvPr id="1" name=""/>
        <p:cNvGrpSpPr/>
        <p:nvPr/>
      </p:nvGrpSpPr>
      <p:grpSpPr>
        <a:xfrm>
          <a:off x="0" y="0"/>
          <a:ext cx="0" cy="0"/>
          <a:chOff x="0" y="0"/>
          <a:chExt cx="0" cy="0"/>
        </a:xfrm>
      </p:grpSpPr>
      <p:sp>
        <p:nvSpPr>
          <p:cNvPr id="275"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76"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77" name="Media Placeholder 3"/>
          <p:cNvSpPr/>
          <p:nvPr>
            <p:ph type="media" sz="half" idx="21"/>
          </p:nvPr>
        </p:nvSpPr>
        <p:spPr>
          <a:xfrm>
            <a:off x="5334000" y="1371600"/>
            <a:ext cx="3581400" cy="4784725"/>
          </a:xfrm>
          <a:prstGeom prst="rect">
            <a:avLst/>
          </a:prstGeom>
        </p:spPr>
        <p:txBody>
          <a:bodyPr lIns="91439" tIns="45719" rIns="91439" bIns="45719">
            <a:noAutofit/>
          </a:bodyPr>
          <a:lstStyle/>
          <a:p>
            <a:pPr/>
          </a:p>
        </p:txBody>
      </p:sp>
      <p:sp>
        <p:nvSpPr>
          <p:cNvPr id="27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p:spTree>
      <p:nvGrpSpPr>
        <p:cNvPr id="1" name=""/>
        <p:cNvGrpSpPr/>
        <p:nvPr/>
      </p:nvGrpSpPr>
      <p:grpSpPr>
        <a:xfrm>
          <a:off x="0" y="0"/>
          <a:ext cx="0" cy="0"/>
          <a:chOff x="0" y="0"/>
          <a:chExt cx="0" cy="0"/>
        </a:xfrm>
      </p:grpSpPr>
      <p:sp>
        <p:nvSpPr>
          <p:cNvPr id="285" name="Body Level One…"/>
          <p:cNvSpPr txBox="1"/>
          <p:nvPr>
            <p:ph type="body" idx="1"/>
          </p:nvPr>
        </p:nvSpPr>
        <p:spPr>
          <a:xfrm>
            <a:off x="1600200" y="0"/>
            <a:ext cx="7315200" cy="61563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86"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2 Content">
    <p:spTree>
      <p:nvGrpSpPr>
        <p:cNvPr id="1" name=""/>
        <p:cNvGrpSpPr/>
        <p:nvPr/>
      </p:nvGrpSpPr>
      <p:grpSpPr>
        <a:xfrm>
          <a:off x="0" y="0"/>
          <a:ext cx="0" cy="0"/>
          <a:chOff x="0" y="0"/>
          <a:chExt cx="0" cy="0"/>
        </a:xfrm>
      </p:grpSpPr>
      <p:sp>
        <p:nvSpPr>
          <p:cNvPr id="293"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294"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95"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sp>
        <p:nvSpPr>
          <p:cNvPr id="302" name="Rectangle 6"/>
          <p:cNvSpPr/>
          <p:nvPr/>
        </p:nvSpPr>
        <p:spPr>
          <a:xfrm>
            <a:off x="0" y="1631950"/>
            <a:ext cx="9144000" cy="5226050"/>
          </a:xfrm>
          <a:prstGeom prst="rect">
            <a:avLst/>
          </a:prstGeom>
          <a:solidFill>
            <a:srgbClr val="000514"/>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sp>
        <p:nvSpPr>
          <p:cNvPr id="303" name="Rectangle 4"/>
          <p:cNvSpPr/>
          <p:nvPr/>
        </p:nvSpPr>
        <p:spPr>
          <a:xfrm>
            <a:off x="0" y="0"/>
            <a:ext cx="9144000" cy="1631950"/>
          </a:xfrm>
          <a:prstGeom prst="rect">
            <a:avLst/>
          </a:prstGeom>
          <a:solidFill>
            <a:srgbClr val="000514"/>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sp>
        <p:nvSpPr>
          <p:cNvPr id="304" name="Title Text"/>
          <p:cNvSpPr txBox="1"/>
          <p:nvPr>
            <p:ph type="title"/>
          </p:nvPr>
        </p:nvSpPr>
        <p:spPr>
          <a:xfrm>
            <a:off x="457200" y="1736725"/>
            <a:ext cx="8458200" cy="1920875"/>
          </a:xfrm>
          <a:prstGeom prst="rect">
            <a:avLst/>
          </a:prstGeom>
        </p:spPr>
        <p:txBody>
          <a:bodyPr/>
          <a:lstStyle>
            <a:lvl1pPr>
              <a:defRPr sz="6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05" name="Body Level One…"/>
          <p:cNvSpPr txBox="1"/>
          <p:nvPr>
            <p:ph type="body" sz="half" idx="1"/>
          </p:nvPr>
        </p:nvSpPr>
        <p:spPr>
          <a:xfrm>
            <a:off x="457200" y="3886200"/>
            <a:ext cx="8382000" cy="1752600"/>
          </a:xfrm>
          <a:prstGeom prst="rect">
            <a:avLst/>
          </a:prstGeom>
        </p:spPr>
        <p:txBody>
          <a:bodyPr/>
          <a:lstStyle>
            <a:lvl1pPr marL="0" indent="0" algn="ctr">
              <a:spcBef>
                <a:spcPts val="700"/>
              </a:spcBef>
              <a:buClrTx/>
              <a:buSzTx/>
              <a:buNone/>
              <a:defRPr sz="3200">
                <a:solidFill>
                  <a:srgbClr val="FFFFFF"/>
                </a:solidFill>
                <a:effectLst>
                  <a:outerShdw sx="100000" sy="100000" kx="0" ky="0" algn="b" rotWithShape="0" blurRad="38100" dist="38100" dir="2700000">
                    <a:srgbClr val="000000"/>
                  </a:outerShdw>
                </a:effectLst>
              </a:defRPr>
            </a:lvl1pPr>
            <a:lvl2pPr marL="783771" indent="-326571" algn="ctr">
              <a:spcBef>
                <a:spcPts val="700"/>
              </a:spcBef>
              <a:buClrTx/>
              <a:defRPr sz="3200">
                <a:solidFill>
                  <a:srgbClr val="FFFFFF"/>
                </a:solidFill>
                <a:effectLst>
                  <a:outerShdw sx="100000" sy="100000" kx="0" ky="0" algn="b" rotWithShape="0" blurRad="38100" dist="38100" dir="2700000">
                    <a:srgbClr val="000000"/>
                  </a:outerShdw>
                </a:effectLst>
              </a:defRPr>
            </a:lvl2pPr>
            <a:lvl3pPr marL="1219200" indent="-304800" algn="ctr">
              <a:spcBef>
                <a:spcPts val="700"/>
              </a:spcBef>
              <a:buClrTx/>
              <a:defRPr sz="3200">
                <a:solidFill>
                  <a:srgbClr val="FFFFFF"/>
                </a:solidFill>
                <a:effectLst>
                  <a:outerShdw sx="100000" sy="100000" kx="0" ky="0" algn="b" rotWithShape="0" blurRad="38100" dist="38100" dir="2700000">
                    <a:srgbClr val="000000"/>
                  </a:outerShdw>
                </a:effectLst>
              </a:defRPr>
            </a:lvl3pPr>
            <a:lvl4pPr marL="1737360" indent="-365760" algn="ctr">
              <a:spcBef>
                <a:spcPts val="700"/>
              </a:spcBef>
              <a:buClrTx/>
              <a:defRPr sz="3200">
                <a:solidFill>
                  <a:srgbClr val="FFFFFF"/>
                </a:solidFill>
                <a:effectLst>
                  <a:outerShdw sx="100000" sy="100000" kx="0" ky="0" algn="b" rotWithShape="0" blurRad="38100" dist="38100" dir="2700000">
                    <a:srgbClr val="000000"/>
                  </a:outerShdw>
                </a:effectLst>
              </a:defRPr>
            </a:lvl4pPr>
            <a:lvl5pPr marL="2194560" indent="-365760" algn="ctr">
              <a:spcBef>
                <a:spcPts val="700"/>
              </a:spcBef>
              <a:buClrTx/>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06" name="Slide Number"/>
          <p:cNvSpPr txBox="1"/>
          <p:nvPr>
            <p:ph type="sldNum" sz="quarter" idx="2"/>
          </p:nvPr>
        </p:nvSpPr>
        <p:spPr>
          <a:xfrm>
            <a:off x="8565550" y="646675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313" name="Rectangle 9"/>
          <p:cNvSpPr/>
          <p:nvPr/>
        </p:nvSpPr>
        <p:spPr>
          <a:xfrm>
            <a:off x="0" y="-16538"/>
            <a:ext cx="9144000" cy="1055688"/>
          </a:xfrm>
          <a:prstGeom prst="rect">
            <a:avLst/>
          </a:prstGeom>
          <a:solidFill>
            <a:srgbClr val="000000"/>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pic>
        <p:nvPicPr>
          <p:cNvPr id="314" name="Picture 3" descr="Picture 3"/>
          <p:cNvPicPr>
            <a:picLocks noChangeAspect="1"/>
          </p:cNvPicPr>
          <p:nvPr/>
        </p:nvPicPr>
        <p:blipFill>
          <a:blip r:embed="rId2">
            <a:extLst/>
          </a:blip>
          <a:srcRect l="0" t="0" r="0" b="20941"/>
          <a:stretch>
            <a:fillRect/>
          </a:stretch>
        </p:blipFill>
        <p:spPr>
          <a:xfrm flipH="1">
            <a:off x="0" y="461013"/>
            <a:ext cx="9144000" cy="584019"/>
          </a:xfrm>
          <a:prstGeom prst="rect">
            <a:avLst/>
          </a:prstGeom>
          <a:ln w="12700">
            <a:miter lim="400000"/>
          </a:ln>
        </p:spPr>
      </p:pic>
      <p:sp>
        <p:nvSpPr>
          <p:cNvPr id="315" name="Title Text"/>
          <p:cNvSpPr txBox="1"/>
          <p:nvPr>
            <p:ph type="title"/>
          </p:nvPr>
        </p:nvSpPr>
        <p:spPr>
          <a:prstGeom prst="rect">
            <a:avLst/>
          </a:prstGeom>
        </p:spPr>
        <p:txBody>
          <a:bodyPr/>
          <a:lstStyle/>
          <a:p>
            <a:pPr/>
            <a:r>
              <a:t>Title Text</a:t>
            </a:r>
          </a:p>
        </p:txBody>
      </p:sp>
      <p:sp>
        <p:nvSpPr>
          <p:cNvPr id="316" name="Body Level One…"/>
          <p:cNvSpPr txBox="1"/>
          <p:nvPr>
            <p:ph type="body" idx="1"/>
          </p:nvPr>
        </p:nvSpPr>
        <p:spPr>
          <a:xfrm>
            <a:off x="457200" y="1945369"/>
            <a:ext cx="8382000" cy="446341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317" name="Picture 3" descr="Picture 3"/>
          <p:cNvPicPr>
            <a:picLocks noChangeAspect="1"/>
          </p:cNvPicPr>
          <p:nvPr/>
        </p:nvPicPr>
        <p:blipFill>
          <a:blip r:embed="rId3">
            <a:extLst/>
          </a:blip>
          <a:stretch>
            <a:fillRect/>
          </a:stretch>
        </p:blipFill>
        <p:spPr>
          <a:xfrm rot="19501198">
            <a:off x="4489782" y="362279"/>
            <a:ext cx="384247" cy="182807"/>
          </a:xfrm>
          <a:prstGeom prst="rect">
            <a:avLst/>
          </a:prstGeom>
          <a:ln w="12700">
            <a:miter lim="400000"/>
          </a:ln>
        </p:spPr>
      </p:pic>
      <p:pic>
        <p:nvPicPr>
          <p:cNvPr id="318" name="Picture 3" descr="Picture 3"/>
          <p:cNvPicPr>
            <a:picLocks noChangeAspect="1"/>
          </p:cNvPicPr>
          <p:nvPr/>
        </p:nvPicPr>
        <p:blipFill>
          <a:blip r:embed="rId4">
            <a:extLst/>
          </a:blip>
          <a:stretch>
            <a:fillRect/>
          </a:stretch>
        </p:blipFill>
        <p:spPr>
          <a:xfrm>
            <a:off x="1855004" y="-46084"/>
            <a:ext cx="1221372" cy="990601"/>
          </a:xfrm>
          <a:prstGeom prst="rect">
            <a:avLst/>
          </a:prstGeom>
          <a:ln w="12700">
            <a:miter lim="400000"/>
          </a:ln>
        </p:spPr>
      </p:pic>
      <p:pic>
        <p:nvPicPr>
          <p:cNvPr id="319" name="Picture 16" descr="Picture 16"/>
          <p:cNvPicPr>
            <a:picLocks noChangeAspect="1"/>
          </p:cNvPicPr>
          <p:nvPr/>
        </p:nvPicPr>
        <p:blipFill>
          <a:blip r:embed="rId5">
            <a:extLst/>
          </a:blip>
          <a:srcRect l="32690" t="20817" r="48808" b="50429"/>
          <a:stretch>
            <a:fillRect/>
          </a:stretch>
        </p:blipFill>
        <p:spPr>
          <a:xfrm rot="820518">
            <a:off x="3198029" y="294976"/>
            <a:ext cx="251274" cy="238164"/>
          </a:xfrm>
          <a:prstGeom prst="rect">
            <a:avLst/>
          </a:prstGeom>
          <a:ln w="12700">
            <a:miter lim="400000"/>
          </a:ln>
        </p:spPr>
      </p:pic>
      <p:pic>
        <p:nvPicPr>
          <p:cNvPr id="320" name="Picture 2" descr="Picture 2"/>
          <p:cNvPicPr>
            <a:picLocks noChangeAspect="1"/>
          </p:cNvPicPr>
          <p:nvPr/>
        </p:nvPicPr>
        <p:blipFill>
          <a:blip r:embed="rId6">
            <a:extLst/>
          </a:blip>
          <a:stretch>
            <a:fillRect/>
          </a:stretch>
        </p:blipFill>
        <p:spPr>
          <a:xfrm>
            <a:off x="-77577" y="22690"/>
            <a:ext cx="990604" cy="778680"/>
          </a:xfrm>
          <a:prstGeom prst="rect">
            <a:avLst/>
          </a:prstGeom>
          <a:ln w="12700">
            <a:miter lim="400000"/>
          </a:ln>
        </p:spPr>
      </p:pic>
      <p:pic>
        <p:nvPicPr>
          <p:cNvPr id="321" name="Picture 12" descr="Picture 12"/>
          <p:cNvPicPr>
            <a:picLocks noChangeAspect="1"/>
          </p:cNvPicPr>
          <p:nvPr/>
        </p:nvPicPr>
        <p:blipFill>
          <a:blip r:embed="rId7">
            <a:extLst/>
          </a:blip>
          <a:srcRect l="32222" t="15556" r="25555" b="26664"/>
          <a:stretch>
            <a:fillRect/>
          </a:stretch>
        </p:blipFill>
        <p:spPr>
          <a:xfrm>
            <a:off x="1092024" y="91234"/>
            <a:ext cx="609604" cy="715966"/>
          </a:xfrm>
          <a:prstGeom prst="rect">
            <a:avLst/>
          </a:prstGeom>
          <a:ln w="12700">
            <a:miter lim="400000"/>
          </a:ln>
        </p:spPr>
      </p:pic>
      <p:grpSp>
        <p:nvGrpSpPr>
          <p:cNvPr id="324" name="Group 24"/>
          <p:cNvGrpSpPr/>
          <p:nvPr/>
        </p:nvGrpSpPr>
        <p:grpSpPr>
          <a:xfrm>
            <a:off x="8251197" y="-2"/>
            <a:ext cx="1380488" cy="1015603"/>
            <a:chOff x="0" y="0"/>
            <a:chExt cx="1380487" cy="1015602"/>
          </a:xfrm>
        </p:grpSpPr>
        <p:pic>
          <p:nvPicPr>
            <p:cNvPr id="322" name="Picture 25" descr="Picture 25"/>
            <p:cNvPicPr>
              <a:picLocks noChangeAspect="1"/>
            </p:cNvPicPr>
            <p:nvPr/>
          </p:nvPicPr>
          <p:blipFill>
            <a:blip r:embed="rId8">
              <a:extLst/>
            </a:blip>
            <a:stretch>
              <a:fillRect/>
            </a:stretch>
          </p:blipFill>
          <p:spPr>
            <a:xfrm>
              <a:off x="0" y="0"/>
              <a:ext cx="795970" cy="795970"/>
            </a:xfrm>
            <a:prstGeom prst="rect">
              <a:avLst/>
            </a:prstGeom>
            <a:ln w="12700" cap="flat">
              <a:noFill/>
              <a:miter lim="400000"/>
            </a:ln>
            <a:effectLst/>
          </p:spPr>
        </p:pic>
        <p:sp>
          <p:nvSpPr>
            <p:cNvPr id="323" name="TextBox 26"/>
            <p:cNvSpPr txBox="1"/>
            <p:nvPr/>
          </p:nvSpPr>
          <p:spPr>
            <a:xfrm>
              <a:off x="24122" y="733666"/>
              <a:ext cx="1356366" cy="2819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defRPr sz="1200">
                  <a:solidFill>
                    <a:srgbClr val="FFFFFF"/>
                  </a:solidFill>
                  <a:latin typeface="Impact"/>
                  <a:ea typeface="Impact"/>
                  <a:cs typeface="Impact"/>
                  <a:sym typeface="Impact"/>
                </a:defRPr>
              </a:lvl1pPr>
            </a:lstStyle>
            <a:p>
              <a:pPr/>
              <a:r>
                <a:t>SpaceTREx</a:t>
              </a:r>
            </a:p>
          </p:txBody>
        </p:sp>
      </p:grpSp>
      <p:pic>
        <p:nvPicPr>
          <p:cNvPr id="325" name="Picture 7" descr="Picture 7"/>
          <p:cNvPicPr>
            <a:picLocks noChangeAspect="1"/>
          </p:cNvPicPr>
          <p:nvPr/>
        </p:nvPicPr>
        <p:blipFill>
          <a:blip r:embed="rId9">
            <a:extLst/>
          </a:blip>
          <a:stretch>
            <a:fillRect/>
          </a:stretch>
        </p:blipFill>
        <p:spPr>
          <a:xfrm>
            <a:off x="3908631" y="153279"/>
            <a:ext cx="329767" cy="321225"/>
          </a:xfrm>
          <a:prstGeom prst="rect">
            <a:avLst/>
          </a:prstGeom>
          <a:ln w="12700">
            <a:miter lim="400000"/>
          </a:ln>
        </p:spPr>
      </p:pic>
      <p:pic>
        <p:nvPicPr>
          <p:cNvPr id="326" name="Picture 6" descr="Picture 6"/>
          <p:cNvPicPr>
            <a:picLocks noChangeAspect="1"/>
          </p:cNvPicPr>
          <p:nvPr/>
        </p:nvPicPr>
        <p:blipFill>
          <a:blip r:embed="rId10">
            <a:extLst/>
          </a:blip>
          <a:stretch>
            <a:fillRect/>
          </a:stretch>
        </p:blipFill>
        <p:spPr>
          <a:xfrm>
            <a:off x="3811713" y="261949"/>
            <a:ext cx="523600" cy="520097"/>
          </a:xfrm>
          <a:prstGeom prst="rect">
            <a:avLst/>
          </a:prstGeom>
          <a:ln w="12700">
            <a:miter lim="400000"/>
          </a:ln>
        </p:spPr>
      </p:pic>
      <p:sp>
        <p:nvSpPr>
          <p:cNvPr id="3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334" name="Title Text"/>
          <p:cNvSpPr txBox="1"/>
          <p:nvPr>
            <p:ph type="title"/>
          </p:nvPr>
        </p:nvSpPr>
        <p:spPr>
          <a:xfrm>
            <a:off x="722312" y="4406900"/>
            <a:ext cx="7772401" cy="1362075"/>
          </a:xfrm>
          <a:prstGeom prst="rect">
            <a:avLst/>
          </a:prstGeom>
        </p:spPr>
        <p:txBody>
          <a:bodyPr anchor="t"/>
          <a:lstStyle>
            <a:lvl1pPr algn="l">
              <a:defRPr cap="all" sz="4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35" name="Body Level One…"/>
          <p:cNvSpPr txBox="1"/>
          <p:nvPr>
            <p:ph type="body" sz="quarter" idx="1"/>
          </p:nvPr>
        </p:nvSpPr>
        <p:spPr>
          <a:xfrm>
            <a:off x="722312" y="2906713"/>
            <a:ext cx="7772401" cy="1500191"/>
          </a:xfrm>
          <a:prstGeom prst="rect">
            <a:avLst/>
          </a:prstGeom>
        </p:spPr>
        <p:txBody>
          <a:bodyPr anchor="b"/>
          <a:lstStyle>
            <a:lvl1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1pPr>
            <a:lvl2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2pPr>
            <a:lvl3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3pPr>
            <a:lvl4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4pPr>
            <a:lvl5pPr marL="0" indent="0">
              <a:spcBef>
                <a:spcPts val="400"/>
              </a:spcBef>
              <a:buClrTx/>
              <a:buSzTx/>
              <a:buNone/>
              <a:defRPr sz="20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36"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sp>
        <p:nvSpPr>
          <p:cNvPr id="343"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44" name="Body Level One…"/>
          <p:cNvSpPr txBox="1"/>
          <p:nvPr>
            <p:ph type="body" sz="half" idx="1"/>
          </p:nvPr>
        </p:nvSpPr>
        <p:spPr>
          <a:xfrm>
            <a:off x="1600200" y="1371600"/>
            <a:ext cx="3581400" cy="4784725"/>
          </a:xfrm>
          <a:prstGeom prst="rect">
            <a:avLst/>
          </a:prstGeom>
        </p:spPr>
        <p:txBody>
          <a:bodyPr/>
          <a:lstStyle>
            <a:lvl1pPr>
              <a:defRPr>
                <a:solidFill>
                  <a:srgbClr val="FFFFFF"/>
                </a:solidFill>
                <a:effectLst>
                  <a:outerShdw sx="100000" sy="100000" kx="0" ky="0" algn="b" rotWithShape="0" blurRad="38100" dist="38100" dir="2700000">
                    <a:srgbClr val="000000"/>
                  </a:outerShdw>
                </a:effectLst>
              </a:defRPr>
            </a:lvl1pPr>
            <a:lvl2pPr marL="790575" indent="-333375">
              <a:defRPr>
                <a:solidFill>
                  <a:srgbClr val="FFFFFF"/>
                </a:solidFill>
                <a:effectLst>
                  <a:outerShdw sx="100000" sy="100000" kx="0" ky="0" algn="b" rotWithShape="0" blurRad="38100" dist="38100" dir="2700000">
                    <a:srgbClr val="000000"/>
                  </a:outerShdw>
                </a:effectLst>
              </a:defRPr>
            </a:lvl2pPr>
            <a:lvl3pPr marL="1234438" indent="-320038">
              <a:defRPr>
                <a:solidFill>
                  <a:srgbClr val="FFFFFF"/>
                </a:solidFill>
                <a:effectLst>
                  <a:outerShdw sx="100000" sy="100000" kx="0" ky="0" algn="b" rotWithShape="0" blurRad="38100" dist="38100" dir="2700000">
                    <a:srgbClr val="000000"/>
                  </a:outerShdw>
                </a:effectLst>
              </a:defRPr>
            </a:lvl3pPr>
            <a:lvl4pPr marL="1727200" indent="-355600">
              <a:defRPr>
                <a:solidFill>
                  <a:srgbClr val="FFFFFF"/>
                </a:solidFill>
                <a:effectLst>
                  <a:outerShdw sx="100000" sy="100000" kx="0" ky="0" algn="b" rotWithShape="0" blurRad="38100" dist="38100" dir="2700000">
                    <a:srgbClr val="000000"/>
                  </a:outerShdw>
                </a:effectLst>
              </a:defRPr>
            </a:lvl4pPr>
            <a:lvl5pPr marL="2184400" indent="-355600">
              <a:defRPr>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45"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sp>
        <p:nvSpPr>
          <p:cNvPr id="352" name="Title Text"/>
          <p:cNvSpPr txBox="1"/>
          <p:nvPr>
            <p:ph type="title"/>
          </p:nvPr>
        </p:nvSpPr>
        <p:spPr>
          <a:xfrm>
            <a:off x="457200" y="274638"/>
            <a:ext cx="8229600" cy="1143001"/>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53"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1pPr>
            <a:lvl2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2pPr>
            <a:lvl3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3pPr>
            <a:lvl4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4pPr>
            <a:lvl5pPr marL="0" indent="0">
              <a:spcBef>
                <a:spcPts val="500"/>
              </a:spcBef>
              <a:buClrTx/>
              <a:buSzTx/>
              <a:buNone/>
              <a:defRPr sz="24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54" name="Text Placeholder 4"/>
          <p:cNvSpPr/>
          <p:nvPr>
            <p:ph type="body" sz="quarter" idx="21"/>
          </p:nvPr>
        </p:nvSpPr>
        <p:spPr>
          <a:xfrm>
            <a:off x="4645025" y="1535111"/>
            <a:ext cx="4041775" cy="639767"/>
          </a:xfrm>
          <a:prstGeom prst="rect">
            <a:avLst/>
          </a:prstGeom>
        </p:spPr>
        <p:txBody>
          <a:bodyPr anchor="b"/>
          <a:lstStyle/>
          <a:p>
            <a:pPr/>
          </a:p>
        </p:txBody>
      </p:sp>
      <p:sp>
        <p:nvSpPr>
          <p:cNvPr id="355"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362"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63"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370"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sp>
        <p:nvSpPr>
          <p:cNvPr id="377" name="Title Text"/>
          <p:cNvSpPr txBox="1"/>
          <p:nvPr>
            <p:ph type="title"/>
          </p:nvPr>
        </p:nvSpPr>
        <p:spPr>
          <a:xfrm>
            <a:off x="457200" y="273050"/>
            <a:ext cx="3008316" cy="1162050"/>
          </a:xfrm>
          <a:prstGeom prst="rect">
            <a:avLst/>
          </a:prstGeom>
        </p:spPr>
        <p:txBody>
          <a:bodyPr anchor="b"/>
          <a:lstStyle>
            <a:lvl1pPr algn="l">
              <a:defRPr sz="2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78" name="Body Level One…"/>
          <p:cNvSpPr txBox="1"/>
          <p:nvPr>
            <p:ph type="body" idx="1"/>
          </p:nvPr>
        </p:nvSpPr>
        <p:spPr>
          <a:xfrm>
            <a:off x="3575050" y="273050"/>
            <a:ext cx="5111750" cy="5853113"/>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79" name="Text Placeholder 3"/>
          <p:cNvSpPr/>
          <p:nvPr>
            <p:ph type="body" sz="half" idx="21"/>
          </p:nvPr>
        </p:nvSpPr>
        <p:spPr>
          <a:xfrm>
            <a:off x="457198" y="1435100"/>
            <a:ext cx="3008317" cy="4691063"/>
          </a:xfrm>
          <a:prstGeom prst="rect">
            <a:avLst/>
          </a:prstGeom>
        </p:spPr>
        <p:txBody>
          <a:bodyPr/>
          <a:lstStyle/>
          <a:p>
            <a:pPr/>
          </a:p>
        </p:txBody>
      </p:sp>
      <p:sp>
        <p:nvSpPr>
          <p:cNvPr id="380"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spTree>
      <p:nvGrpSpPr>
        <p:cNvPr id="1" name=""/>
        <p:cNvGrpSpPr/>
        <p:nvPr/>
      </p:nvGrpSpPr>
      <p:grpSpPr>
        <a:xfrm>
          <a:off x="0" y="0"/>
          <a:ext cx="0" cy="0"/>
          <a:chOff x="0" y="0"/>
          <a:chExt cx="0" cy="0"/>
        </a:xfrm>
      </p:grpSpPr>
      <p:sp>
        <p:nvSpPr>
          <p:cNvPr id="387" name="Title Text"/>
          <p:cNvSpPr txBox="1"/>
          <p:nvPr>
            <p:ph type="title"/>
          </p:nvPr>
        </p:nvSpPr>
        <p:spPr>
          <a:xfrm>
            <a:off x="1792288" y="4800600"/>
            <a:ext cx="5486404" cy="566738"/>
          </a:xfrm>
          <a:prstGeom prst="rect">
            <a:avLst/>
          </a:prstGeom>
        </p:spPr>
        <p:txBody>
          <a:bodyPr anchor="b"/>
          <a:lstStyle>
            <a:lvl1pPr algn="l">
              <a:defRPr sz="20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88" name="Picture Placeholder 2"/>
          <p:cNvSpPr/>
          <p:nvPr>
            <p:ph type="pic" sz="half" idx="21"/>
          </p:nvPr>
        </p:nvSpPr>
        <p:spPr>
          <a:xfrm>
            <a:off x="1792288" y="612775"/>
            <a:ext cx="5486404" cy="4114800"/>
          </a:xfrm>
          <a:prstGeom prst="rect">
            <a:avLst/>
          </a:prstGeom>
        </p:spPr>
        <p:txBody>
          <a:bodyPr lIns="91439" tIns="45719" rIns="91439" bIns="45719">
            <a:noAutofit/>
          </a:bodyPr>
          <a:lstStyle/>
          <a:p>
            <a:pPr/>
          </a:p>
        </p:txBody>
      </p:sp>
      <p:sp>
        <p:nvSpPr>
          <p:cNvPr id="389" name="Body Level One…"/>
          <p:cNvSpPr txBox="1"/>
          <p:nvPr>
            <p:ph type="body" sz="quarter" idx="1"/>
          </p:nvPr>
        </p:nvSpPr>
        <p:spPr>
          <a:xfrm>
            <a:off x="1792288" y="5367337"/>
            <a:ext cx="5486404" cy="804866"/>
          </a:xfrm>
          <a:prstGeom prst="rect">
            <a:avLst/>
          </a:prstGeom>
        </p:spPr>
        <p:txBody>
          <a:bodyPr/>
          <a:lstStyle>
            <a:lvl1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1pPr>
            <a:lvl2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2pPr>
            <a:lvl3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3pPr>
            <a:lvl4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4pPr>
            <a:lvl5pPr marL="0" indent="0">
              <a:spcBef>
                <a:spcPts val="300"/>
              </a:spcBef>
              <a:buClrTx/>
              <a:buSzTx/>
              <a:buNone/>
              <a:defRPr sz="14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90"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Content">
    <p:spTree>
      <p:nvGrpSpPr>
        <p:cNvPr id="1" name=""/>
        <p:cNvGrpSpPr/>
        <p:nvPr/>
      </p:nvGrpSpPr>
      <p:grpSpPr>
        <a:xfrm>
          <a:off x="0" y="0"/>
          <a:ext cx="0" cy="0"/>
          <a:chOff x="0" y="0"/>
          <a:chExt cx="0" cy="0"/>
        </a:xfrm>
      </p:grpSpPr>
      <p:sp>
        <p:nvSpPr>
          <p:cNvPr id="397"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398"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399"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4 Content">
    <p:spTree>
      <p:nvGrpSpPr>
        <p:cNvPr id="1" name=""/>
        <p:cNvGrpSpPr/>
        <p:nvPr/>
      </p:nvGrpSpPr>
      <p:grpSpPr>
        <a:xfrm>
          <a:off x="0" y="0"/>
          <a:ext cx="0" cy="0"/>
          <a:chOff x="0" y="0"/>
          <a:chExt cx="0" cy="0"/>
        </a:xfrm>
      </p:grpSpPr>
      <p:sp>
        <p:nvSpPr>
          <p:cNvPr id="406"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407" name="Body Level One…"/>
          <p:cNvSpPr txBox="1"/>
          <p:nvPr>
            <p:ph type="body" sz="quarter" idx="1"/>
          </p:nvPr>
        </p:nvSpPr>
        <p:spPr>
          <a:xfrm>
            <a:off x="1600200" y="1371600"/>
            <a:ext cx="3581400" cy="2316166"/>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408"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Table">
    <p:spTree>
      <p:nvGrpSpPr>
        <p:cNvPr id="1" name=""/>
        <p:cNvGrpSpPr/>
        <p:nvPr/>
      </p:nvGrpSpPr>
      <p:grpSpPr>
        <a:xfrm>
          <a:off x="0" y="0"/>
          <a:ext cx="0" cy="0"/>
          <a:chOff x="0" y="0"/>
          <a:chExt cx="0" cy="0"/>
        </a:xfrm>
      </p:grpSpPr>
      <p:sp>
        <p:nvSpPr>
          <p:cNvPr id="415"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416"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Media Clip">
    <p:spTree>
      <p:nvGrpSpPr>
        <p:cNvPr id="1" name=""/>
        <p:cNvGrpSpPr/>
        <p:nvPr/>
      </p:nvGrpSpPr>
      <p:grpSpPr>
        <a:xfrm>
          <a:off x="0" y="0"/>
          <a:ext cx="0" cy="0"/>
          <a:chOff x="0" y="0"/>
          <a:chExt cx="0" cy="0"/>
        </a:xfrm>
      </p:grpSpPr>
      <p:sp>
        <p:nvSpPr>
          <p:cNvPr id="423"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424"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425" name="Media Placeholder 3"/>
          <p:cNvSpPr/>
          <p:nvPr>
            <p:ph type="media" sz="half" idx="21"/>
          </p:nvPr>
        </p:nvSpPr>
        <p:spPr>
          <a:xfrm>
            <a:off x="5334000" y="1371600"/>
            <a:ext cx="3581400" cy="4784725"/>
          </a:xfrm>
          <a:prstGeom prst="rect">
            <a:avLst/>
          </a:prstGeom>
        </p:spPr>
        <p:txBody>
          <a:bodyPr lIns="91439" tIns="45719" rIns="91439" bIns="45719">
            <a:noAutofit/>
          </a:bodyPr>
          <a:lstStyle/>
          <a:p>
            <a:pPr/>
          </a:p>
        </p:txBody>
      </p:sp>
      <p:sp>
        <p:nvSpPr>
          <p:cNvPr id="426"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p:spTree>
      <p:nvGrpSpPr>
        <p:cNvPr id="1" name=""/>
        <p:cNvGrpSpPr/>
        <p:nvPr/>
      </p:nvGrpSpPr>
      <p:grpSpPr>
        <a:xfrm>
          <a:off x="0" y="0"/>
          <a:ext cx="0" cy="0"/>
          <a:chOff x="0" y="0"/>
          <a:chExt cx="0" cy="0"/>
        </a:xfrm>
      </p:grpSpPr>
      <p:sp>
        <p:nvSpPr>
          <p:cNvPr id="433" name="Body Level One…"/>
          <p:cNvSpPr txBox="1"/>
          <p:nvPr>
            <p:ph type="body" idx="1"/>
          </p:nvPr>
        </p:nvSpPr>
        <p:spPr>
          <a:xfrm>
            <a:off x="1600200" y="0"/>
            <a:ext cx="7315200" cy="61563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434"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Text, and 2 Content">
    <p:spTree>
      <p:nvGrpSpPr>
        <p:cNvPr id="1" name=""/>
        <p:cNvGrpSpPr/>
        <p:nvPr/>
      </p:nvGrpSpPr>
      <p:grpSpPr>
        <a:xfrm>
          <a:off x="0" y="0"/>
          <a:ext cx="0" cy="0"/>
          <a:chOff x="0" y="0"/>
          <a:chExt cx="0" cy="0"/>
        </a:xfrm>
      </p:grpSpPr>
      <p:sp>
        <p:nvSpPr>
          <p:cNvPr id="441" name="Title Text"/>
          <p:cNvSpPr txBox="1"/>
          <p:nvPr>
            <p:ph type="title"/>
          </p:nvPr>
        </p:nvSpPr>
        <p:spPr>
          <a:xfrm>
            <a:off x="1600200" y="0"/>
            <a:ext cx="7315200" cy="1066800"/>
          </a:xfrm>
          <a:prstGeom prst="rect">
            <a:avLst/>
          </a:prstGeom>
        </p:spPr>
        <p:txBody>
          <a:bodyPr/>
          <a:lstStyle>
            <a:lvl1pPr>
              <a:defRPr sz="4400">
                <a:solidFill>
                  <a:srgbClr val="FFFFFF"/>
                </a:solidFill>
                <a:effectLst>
                  <a:outerShdw sx="100000" sy="100000" kx="0" ky="0" algn="b" rotWithShape="0" blurRad="38100" dist="38100" dir="2700000">
                    <a:srgbClr val="000000"/>
                  </a:outerShdw>
                </a:effectLst>
              </a:defRPr>
            </a:lvl1pPr>
          </a:lstStyle>
          <a:p>
            <a:pPr/>
            <a:r>
              <a:t>Title Text</a:t>
            </a:r>
          </a:p>
        </p:txBody>
      </p:sp>
      <p:sp>
        <p:nvSpPr>
          <p:cNvPr id="442" name="Body Level One…"/>
          <p:cNvSpPr txBox="1"/>
          <p:nvPr>
            <p:ph type="body" sz="half" idx="1"/>
          </p:nvPr>
        </p:nvSpPr>
        <p:spPr>
          <a:xfrm>
            <a:off x="1600200" y="1371600"/>
            <a:ext cx="3581400" cy="4784725"/>
          </a:xfrm>
          <a:prstGeom prst="rect">
            <a:avLst/>
          </a:prstGeom>
        </p:spPr>
        <p:txBody>
          <a:bodyPr/>
          <a:lstStyle>
            <a:lvl1pPr>
              <a:spcBef>
                <a:spcPts val="700"/>
              </a:spcBef>
              <a:defRPr sz="3200">
                <a:solidFill>
                  <a:srgbClr val="FFFFFF"/>
                </a:solidFill>
                <a:effectLst>
                  <a:outerShdw sx="100000" sy="100000" kx="0" ky="0" algn="b" rotWithShape="0" blurRad="38100" dist="38100" dir="2700000">
                    <a:srgbClr val="000000"/>
                  </a:outerShdw>
                </a:effectLst>
              </a:defRPr>
            </a:lvl1pPr>
            <a:lvl2pPr marL="783771" indent="-326571">
              <a:spcBef>
                <a:spcPts val="700"/>
              </a:spcBef>
              <a:defRPr sz="3200">
                <a:solidFill>
                  <a:srgbClr val="FFFFFF"/>
                </a:solidFill>
                <a:effectLst>
                  <a:outerShdw sx="100000" sy="100000" kx="0" ky="0" algn="b" rotWithShape="0" blurRad="38100" dist="38100" dir="2700000">
                    <a:srgbClr val="000000"/>
                  </a:outerShdw>
                </a:effectLst>
              </a:defRPr>
            </a:lvl2pPr>
            <a:lvl3pPr marL="1219200" indent="-304800">
              <a:spcBef>
                <a:spcPts val="700"/>
              </a:spcBef>
              <a:defRPr sz="3200">
                <a:solidFill>
                  <a:srgbClr val="FFFFFF"/>
                </a:solidFill>
                <a:effectLst>
                  <a:outerShdw sx="100000" sy="100000" kx="0" ky="0" algn="b" rotWithShape="0" blurRad="38100" dist="38100" dir="2700000">
                    <a:srgbClr val="000000"/>
                  </a:outerShdw>
                </a:effectLst>
              </a:defRPr>
            </a:lvl3pPr>
            <a:lvl4pPr marL="1737360" indent="-365760">
              <a:spcBef>
                <a:spcPts val="700"/>
              </a:spcBef>
              <a:defRPr sz="3200">
                <a:solidFill>
                  <a:srgbClr val="FFFFFF"/>
                </a:solidFill>
                <a:effectLst>
                  <a:outerShdw sx="100000" sy="100000" kx="0" ky="0" algn="b" rotWithShape="0" blurRad="38100" dist="38100" dir="2700000">
                    <a:srgbClr val="000000"/>
                  </a:outerShdw>
                </a:effectLst>
              </a:defRPr>
            </a:lvl4pPr>
            <a:lvl5pPr marL="2194560" indent="-365760">
              <a:spcBef>
                <a:spcPts val="700"/>
              </a:spcBef>
              <a:defRPr sz="3200">
                <a:solidFill>
                  <a:srgbClr val="FFFFFF"/>
                </a:solidFill>
                <a:effectLst>
                  <a:outerShdw sx="100000" sy="100000" kx="0" ky="0" algn="b" rotWithShape="0" blurRad="38100" dist="381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443" name="Slide Number"/>
          <p:cNvSpPr txBox="1"/>
          <p:nvPr>
            <p:ph type="sldNum" sz="quarter" idx="2"/>
          </p:nvPr>
        </p:nvSpPr>
        <p:spPr>
          <a:xfrm>
            <a:off x="8413150" y="6460400"/>
            <a:ext cx="273652" cy="26425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 Id="rId21" Type="http://schemas.openxmlformats.org/officeDocument/2006/relationships/slideLayout" Target="../slideLayouts/slideLayout18.xml"/><Relationship Id="rId22" Type="http://schemas.openxmlformats.org/officeDocument/2006/relationships/slideLayout" Target="../slideLayouts/slideLayout19.xml"/><Relationship Id="rId23" Type="http://schemas.openxmlformats.org/officeDocument/2006/relationships/slideLayout" Target="../slideLayouts/slideLayout20.xml"/><Relationship Id="rId24" Type="http://schemas.openxmlformats.org/officeDocument/2006/relationships/slideLayout" Target="../slideLayouts/slideLayout21.xml"/><Relationship Id="rId25" Type="http://schemas.openxmlformats.org/officeDocument/2006/relationships/slideLayout" Target="../slideLayouts/slideLayout22.xml"/><Relationship Id="rId26" Type="http://schemas.openxmlformats.org/officeDocument/2006/relationships/slideLayout" Target="../slideLayouts/slideLayout23.xml"/><Relationship Id="rId27" Type="http://schemas.openxmlformats.org/officeDocument/2006/relationships/slideLayout" Target="../slideLayouts/slideLayout24.xml"/><Relationship Id="rId28" Type="http://schemas.openxmlformats.org/officeDocument/2006/relationships/slideLayout" Target="../slideLayouts/slideLayout25.xml"/><Relationship Id="rId29" Type="http://schemas.openxmlformats.org/officeDocument/2006/relationships/slideLayout" Target="../slideLayouts/slideLayout26.xml"/><Relationship Id="rId30" Type="http://schemas.openxmlformats.org/officeDocument/2006/relationships/slideLayout" Target="../slideLayouts/slideLayout27.xml"/><Relationship Id="rId31" Type="http://schemas.openxmlformats.org/officeDocument/2006/relationships/slideLayout" Target="../slideLayouts/slideLayout28.xml"/><Relationship Id="rId32" Type="http://schemas.openxmlformats.org/officeDocument/2006/relationships/slideLayout" Target="../slideLayouts/slideLayout29.xml"/><Relationship Id="rId33" Type="http://schemas.openxmlformats.org/officeDocument/2006/relationships/slideLayout" Target="../slideLayouts/slideLayout30.xml"/><Relationship Id="rId34" Type="http://schemas.openxmlformats.org/officeDocument/2006/relationships/slideLayout" Target="../slideLayouts/slideLayout31.xml"/><Relationship Id="rId35" Type="http://schemas.openxmlformats.org/officeDocument/2006/relationships/slideLayout" Target="../slideLayouts/slideLayout32.xml"/><Relationship Id="rId36" Type="http://schemas.openxmlformats.org/officeDocument/2006/relationships/slideLayout" Target="../slideLayouts/slideLayout33.xml"/><Relationship Id="rId37" Type="http://schemas.openxmlformats.org/officeDocument/2006/relationships/slideLayout" Target="../slideLayouts/slideLayout34.xml"/><Relationship Id="rId38" Type="http://schemas.openxmlformats.org/officeDocument/2006/relationships/slideLayout" Target="../slideLayouts/slideLayout35.xml"/><Relationship Id="rId39" Type="http://schemas.openxmlformats.org/officeDocument/2006/relationships/slideLayout" Target="../slideLayouts/slideLayout36.xml"/><Relationship Id="rId40" Type="http://schemas.openxmlformats.org/officeDocument/2006/relationships/slideLayout" Target="../slideLayouts/slideLayout37.xml"/><Relationship Id="rId41" Type="http://schemas.openxmlformats.org/officeDocument/2006/relationships/slideLayout" Target="../slideLayouts/slideLayout38.xml"/><Relationship Id="rId42" Type="http://schemas.openxmlformats.org/officeDocument/2006/relationships/slideLayout" Target="../slideLayouts/slideLayout39.xml"/><Relationship Id="rId43" Type="http://schemas.openxmlformats.org/officeDocument/2006/relationships/slideLayout" Target="../slideLayouts/slideLayout40.xml"/><Relationship Id="rId44" Type="http://schemas.openxmlformats.org/officeDocument/2006/relationships/slideLayout" Target="../slideLayouts/slideLayout41.xml"/><Relationship Id="rId45" Type="http://schemas.openxmlformats.org/officeDocument/2006/relationships/slideLayout" Target="../slideLayouts/slideLayout42.xml"/><Relationship Id="rId46" Type="http://schemas.openxmlformats.org/officeDocument/2006/relationships/slideLayout" Target="../slideLayouts/slideLayout43.xml"/><Relationship Id="rId47" Type="http://schemas.openxmlformats.org/officeDocument/2006/relationships/slideLayout" Target="../slideLayouts/slideLayout44.xml"/><Relationship Id="rId4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Rectangle 3"/>
          <p:cNvSpPr/>
          <p:nvPr/>
        </p:nvSpPr>
        <p:spPr>
          <a:xfrm>
            <a:off x="0" y="0"/>
            <a:ext cx="9144000" cy="1055688"/>
          </a:xfrm>
          <a:prstGeom prst="rect">
            <a:avLst/>
          </a:prstGeom>
          <a:solidFill>
            <a:srgbClr val="000514"/>
          </a:solidFill>
          <a:ln>
            <a:solidFill>
              <a:srgbClr val="000514"/>
            </a:solidFill>
          </a:ln>
        </p:spPr>
        <p:txBody>
          <a:bodyPr lIns="45718" tIns="45718" rIns="45718" bIns="45718"/>
          <a:lstStyle/>
          <a:p>
            <a:pPr>
              <a:defRPr>
                <a:solidFill>
                  <a:srgbClr val="FFFFFF"/>
                </a:solidFill>
                <a:latin typeface="Garamond"/>
                <a:ea typeface="Garamond"/>
                <a:cs typeface="Garamond"/>
                <a:sym typeface="Garamond"/>
              </a:defRPr>
            </a:pPr>
          </a:p>
        </p:txBody>
      </p:sp>
      <p:pic>
        <p:nvPicPr>
          <p:cNvPr id="3" name="Picture 2" descr="Picture 2"/>
          <p:cNvPicPr>
            <a:picLocks noChangeAspect="1"/>
          </p:cNvPicPr>
          <p:nvPr/>
        </p:nvPicPr>
        <p:blipFill>
          <a:blip r:embed="rId2">
            <a:extLst/>
          </a:blip>
          <a:stretch>
            <a:fillRect/>
          </a:stretch>
        </p:blipFill>
        <p:spPr>
          <a:xfrm>
            <a:off x="0" y="17462"/>
            <a:ext cx="9144000" cy="1049339"/>
          </a:xfrm>
          <a:prstGeom prst="rect">
            <a:avLst/>
          </a:prstGeom>
          <a:ln w="12700">
            <a:miter lim="400000"/>
          </a:ln>
        </p:spPr>
      </p:pic>
      <p:pic>
        <p:nvPicPr>
          <p:cNvPr id="4" name="Picture 8" descr="Picture 8"/>
          <p:cNvPicPr>
            <a:picLocks noChangeAspect="1"/>
          </p:cNvPicPr>
          <p:nvPr/>
        </p:nvPicPr>
        <p:blipFill>
          <a:blip r:embed="rId3">
            <a:extLst/>
          </a:blip>
          <a:stretch>
            <a:fillRect/>
          </a:stretch>
        </p:blipFill>
        <p:spPr>
          <a:xfrm>
            <a:off x="8142288" y="41275"/>
            <a:ext cx="947741" cy="973138"/>
          </a:xfrm>
          <a:prstGeom prst="rect">
            <a:avLst/>
          </a:prstGeom>
          <a:ln w="12700">
            <a:miter lim="400000"/>
          </a:ln>
        </p:spPr>
      </p:pic>
      <p:sp>
        <p:nvSpPr>
          <p:cNvPr id="5" name="Body Level One…"/>
          <p:cNvSpPr txBox="1"/>
          <p:nvPr>
            <p:ph type="body" idx="1"/>
          </p:nvPr>
        </p:nvSpPr>
        <p:spPr>
          <a:xfrm>
            <a:off x="457200" y="1937386"/>
            <a:ext cx="8382000" cy="446341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Title Text"/>
          <p:cNvSpPr txBox="1"/>
          <p:nvPr>
            <p:ph type="title"/>
          </p:nvPr>
        </p:nvSpPr>
        <p:spPr>
          <a:xfrm>
            <a:off x="457200" y="1143000"/>
            <a:ext cx="8382000" cy="71505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7" name="Slide Number"/>
          <p:cNvSpPr txBox="1"/>
          <p:nvPr>
            <p:ph type="sldNum" sz="quarter" idx="2"/>
          </p:nvPr>
        </p:nvSpPr>
        <p:spPr>
          <a:xfrm>
            <a:off x="6279549" y="6092100"/>
            <a:ext cx="273653" cy="264251"/>
          </a:xfrm>
          <a:prstGeom prst="rect">
            <a:avLst/>
          </a:prstGeom>
          <a:ln w="12700">
            <a:miter lim="400000"/>
          </a:ln>
        </p:spPr>
        <p:txBody>
          <a:bodyPr wrap="none" lIns="45718" tIns="45718" rIns="45718" bIns="45718" anchor="b">
            <a:spAutoFit/>
          </a:bodyPr>
          <a:lstStyle>
            <a:lvl1pPr algn="r">
              <a:defRPr sz="1200" u="none">
                <a:solidFill>
                  <a:srgbClr val="FFFFFF"/>
                </a:solidFill>
                <a:latin typeface="+mj-lt"/>
                <a:ea typeface="+mj-ea"/>
                <a:cs typeface="+mj-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 id="2147483674" r:id="rId29"/>
    <p:sldLayoutId id="2147483675" r:id="rId30"/>
    <p:sldLayoutId id="2147483676" r:id="rId31"/>
    <p:sldLayoutId id="2147483677" r:id="rId32"/>
    <p:sldLayoutId id="2147483678" r:id="rId33"/>
    <p:sldLayoutId id="2147483679" r:id="rId34"/>
    <p:sldLayoutId id="2147483680" r:id="rId35"/>
    <p:sldLayoutId id="2147483681" r:id="rId36"/>
    <p:sldLayoutId id="2147483682" r:id="rId37"/>
    <p:sldLayoutId id="2147483683" r:id="rId38"/>
    <p:sldLayoutId id="2147483684" r:id="rId39"/>
    <p:sldLayoutId id="2147483685" r:id="rId40"/>
    <p:sldLayoutId id="2147483686" r:id="rId41"/>
    <p:sldLayoutId id="2147483687" r:id="rId42"/>
    <p:sldLayoutId id="2147483688" r:id="rId43"/>
    <p:sldLayoutId id="2147483689" r:id="rId44"/>
    <p:sldLayoutId id="2147483690" r:id="rId45"/>
    <p:sldLayoutId id="2147483691" r:id="rId46"/>
    <p:sldLayoutId id="2147483692" r:id="rId47"/>
    <p:sldLayoutId id="2147483693" r:id="rId48"/>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1pPr>
      <a:lvl2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2pPr>
      <a:lvl3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3pPr>
      <a:lvl4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4pPr>
      <a:lvl5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5pPr>
      <a:lvl6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6pPr>
      <a:lvl7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7pPr>
      <a:lvl8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8pPr>
      <a:lvl9pPr marL="0" marR="0" indent="0" algn="ctr" defTabSz="914400" rtl="0" latinLnBrk="0">
        <a:lnSpc>
          <a:spcPct val="100000"/>
        </a:lnSpc>
        <a:spcBef>
          <a:spcPts val="0"/>
        </a:spcBef>
        <a:spcAft>
          <a:spcPts val="0"/>
        </a:spcAft>
        <a:buClrTx/>
        <a:buSzTx/>
        <a:buFontTx/>
        <a:buNone/>
        <a:tabLst/>
        <a:defRPr b="1" baseline="0" cap="none" i="0" spc="0" strike="noStrike" sz="3200" u="none">
          <a:solidFill>
            <a:srgbClr val="000514"/>
          </a:solidFill>
          <a:uFillTx/>
          <a:latin typeface="Garamond"/>
          <a:ea typeface="Garamond"/>
          <a:cs typeface="Garamond"/>
          <a:sym typeface="Garamond"/>
        </a:defRPr>
      </a:lvl9pPr>
    </p:titleStyle>
    <p:bodyStyle>
      <a:lvl1pPr marL="342900" marR="0" indent="-342900" algn="l" defTabSz="914400" rtl="0" latinLnBrk="0">
        <a:lnSpc>
          <a:spcPct val="100000"/>
        </a:lnSpc>
        <a:spcBef>
          <a:spcPts val="600"/>
        </a:spcBef>
        <a:spcAft>
          <a:spcPts val="0"/>
        </a:spcAft>
        <a:buClr>
          <a:schemeClr val="accent2"/>
        </a:buClr>
        <a:buSzPct val="60000"/>
        <a:buFontTx/>
        <a:buChar char="●"/>
        <a:tabLst/>
        <a:defRPr b="1" baseline="0" cap="none" i="0" spc="0" strike="noStrike" sz="2800" u="none">
          <a:solidFill>
            <a:srgbClr val="000514"/>
          </a:solidFill>
          <a:uFillTx/>
          <a:latin typeface="Garamond"/>
          <a:ea typeface="Garamond"/>
          <a:cs typeface="Garamond"/>
          <a:sym typeface="Garamond"/>
        </a:defRPr>
      </a:lvl1pPr>
      <a:lvl2pPr marL="742950" marR="0" indent="-285750" algn="l" defTabSz="914400" rtl="0" latinLnBrk="0">
        <a:lnSpc>
          <a:spcPct val="100000"/>
        </a:lnSpc>
        <a:spcBef>
          <a:spcPts val="600"/>
        </a:spcBef>
        <a:spcAft>
          <a:spcPts val="0"/>
        </a:spcAft>
        <a:buClr>
          <a:schemeClr val="accent2"/>
        </a:buClr>
        <a:buSzPct val="50000"/>
        <a:buFontTx/>
        <a:buChar char="■"/>
        <a:tabLst/>
        <a:defRPr b="1" baseline="0" cap="none" i="0" spc="0" strike="noStrike" sz="2800" u="none">
          <a:solidFill>
            <a:srgbClr val="000514"/>
          </a:solidFill>
          <a:uFillTx/>
          <a:latin typeface="Garamond"/>
          <a:ea typeface="Garamond"/>
          <a:cs typeface="Garamond"/>
          <a:sym typeface="Garamond"/>
        </a:defRPr>
      </a:lvl2pPr>
      <a:lvl3pPr marL="1181100" marR="0" indent="-266700" algn="l" defTabSz="914400" rtl="0" latinLnBrk="0">
        <a:lnSpc>
          <a:spcPct val="100000"/>
        </a:lnSpc>
        <a:spcBef>
          <a:spcPts val="600"/>
        </a:spcBef>
        <a:spcAft>
          <a:spcPts val="0"/>
        </a:spcAft>
        <a:buClr>
          <a:schemeClr val="accent2"/>
        </a:buClr>
        <a:buSzPct val="45000"/>
        <a:buFontTx/>
        <a:buChar char="■"/>
        <a:tabLst/>
        <a:defRPr b="1" baseline="0" cap="none" i="0" spc="0" strike="noStrike" sz="2800" u="none">
          <a:solidFill>
            <a:srgbClr val="000514"/>
          </a:solidFill>
          <a:uFillTx/>
          <a:latin typeface="Garamond"/>
          <a:ea typeface="Garamond"/>
          <a:cs typeface="Garamond"/>
          <a:sym typeface="Garamond"/>
        </a:defRPr>
      </a:lvl3pPr>
      <a:lvl4pPr marL="1691638" marR="0" indent="-320038" algn="l" defTabSz="914400" rtl="0" latinLnBrk="0">
        <a:lnSpc>
          <a:spcPct val="100000"/>
        </a:lnSpc>
        <a:spcBef>
          <a:spcPts val="600"/>
        </a:spcBef>
        <a:spcAft>
          <a:spcPts val="0"/>
        </a:spcAft>
        <a:buClr>
          <a:schemeClr val="accent2"/>
        </a:buClr>
        <a:buSzPct val="70000"/>
        <a:buFontTx/>
        <a:buChar char="■"/>
        <a:tabLst/>
        <a:defRPr b="1" baseline="0" cap="none" i="0" spc="0" strike="noStrike" sz="2800" u="none">
          <a:solidFill>
            <a:srgbClr val="000514"/>
          </a:solidFill>
          <a:uFillTx/>
          <a:latin typeface="Garamond"/>
          <a:ea typeface="Garamond"/>
          <a:cs typeface="Garamond"/>
          <a:sym typeface="Garamond"/>
        </a:defRPr>
      </a:lvl4pPr>
      <a:lvl5pPr marL="2148838" marR="0" indent="-320038" algn="l" defTabSz="914400" rtl="0" latinLnBrk="0">
        <a:lnSpc>
          <a:spcPct val="100000"/>
        </a:lnSpc>
        <a:spcBef>
          <a:spcPts val="600"/>
        </a:spcBef>
        <a:spcAft>
          <a:spcPts val="0"/>
        </a:spcAft>
        <a:buClr>
          <a:schemeClr val="accent2"/>
        </a:buClr>
        <a:buSzPct val="70000"/>
        <a:buFontTx/>
        <a:buChar char="■"/>
        <a:tabLst/>
        <a:defRPr b="1" baseline="0" cap="none" i="0" spc="0" strike="noStrike" sz="2800" u="none">
          <a:solidFill>
            <a:srgbClr val="000514"/>
          </a:solidFill>
          <a:uFillTx/>
          <a:latin typeface="Garamond"/>
          <a:ea typeface="Garamond"/>
          <a:cs typeface="Garamond"/>
          <a:sym typeface="Garamond"/>
        </a:defRPr>
      </a:lvl5pPr>
      <a:lvl6pPr marL="2606038" marR="0" indent="-320038" algn="l" defTabSz="914400" rtl="0" latinLnBrk="0">
        <a:lnSpc>
          <a:spcPct val="100000"/>
        </a:lnSpc>
        <a:spcBef>
          <a:spcPts val="600"/>
        </a:spcBef>
        <a:spcAft>
          <a:spcPts val="0"/>
        </a:spcAft>
        <a:buClr>
          <a:schemeClr val="accent2"/>
        </a:buClr>
        <a:buSzPct val="70000"/>
        <a:buFontTx/>
        <a:buChar char="■"/>
        <a:tabLst/>
        <a:defRPr b="1" baseline="0" cap="none" i="0" spc="0" strike="noStrike" sz="2800" u="none">
          <a:solidFill>
            <a:srgbClr val="000514"/>
          </a:solidFill>
          <a:uFillTx/>
          <a:latin typeface="Garamond"/>
          <a:ea typeface="Garamond"/>
          <a:cs typeface="Garamond"/>
          <a:sym typeface="Garamond"/>
        </a:defRPr>
      </a:lvl6pPr>
      <a:lvl7pPr marL="3063238" marR="0" indent="-320038" algn="l" defTabSz="914400" rtl="0" latinLnBrk="0">
        <a:lnSpc>
          <a:spcPct val="100000"/>
        </a:lnSpc>
        <a:spcBef>
          <a:spcPts val="600"/>
        </a:spcBef>
        <a:spcAft>
          <a:spcPts val="0"/>
        </a:spcAft>
        <a:buClr>
          <a:schemeClr val="accent2"/>
        </a:buClr>
        <a:buSzPct val="70000"/>
        <a:buFontTx/>
        <a:buChar char="■"/>
        <a:tabLst/>
        <a:defRPr b="1" baseline="0" cap="none" i="0" spc="0" strike="noStrike" sz="2800" u="none">
          <a:solidFill>
            <a:srgbClr val="000514"/>
          </a:solidFill>
          <a:uFillTx/>
          <a:latin typeface="Garamond"/>
          <a:ea typeface="Garamond"/>
          <a:cs typeface="Garamond"/>
          <a:sym typeface="Garamond"/>
        </a:defRPr>
      </a:lvl7pPr>
      <a:lvl8pPr marL="3520440" marR="0" indent="-320038" algn="l" defTabSz="914400" rtl="0" latinLnBrk="0">
        <a:lnSpc>
          <a:spcPct val="100000"/>
        </a:lnSpc>
        <a:spcBef>
          <a:spcPts val="600"/>
        </a:spcBef>
        <a:spcAft>
          <a:spcPts val="0"/>
        </a:spcAft>
        <a:buClr>
          <a:schemeClr val="accent2"/>
        </a:buClr>
        <a:buSzPct val="70000"/>
        <a:buFontTx/>
        <a:buChar char="■"/>
        <a:tabLst/>
        <a:defRPr b="1" baseline="0" cap="none" i="0" spc="0" strike="noStrike" sz="2800" u="none">
          <a:solidFill>
            <a:srgbClr val="000514"/>
          </a:solidFill>
          <a:uFillTx/>
          <a:latin typeface="Garamond"/>
          <a:ea typeface="Garamond"/>
          <a:cs typeface="Garamond"/>
          <a:sym typeface="Garamond"/>
        </a:defRPr>
      </a:lvl8pPr>
      <a:lvl9pPr marL="3977640" marR="0" indent="-320040" algn="l" defTabSz="914400" rtl="0" latinLnBrk="0">
        <a:lnSpc>
          <a:spcPct val="100000"/>
        </a:lnSpc>
        <a:spcBef>
          <a:spcPts val="600"/>
        </a:spcBef>
        <a:spcAft>
          <a:spcPts val="0"/>
        </a:spcAft>
        <a:buClr>
          <a:schemeClr val="accent2"/>
        </a:buClr>
        <a:buSzPct val="70000"/>
        <a:buFontTx/>
        <a:buChar char="■"/>
        <a:tabLst/>
        <a:defRPr b="1" baseline="0" cap="none" i="0" spc="0" strike="noStrike" sz="2800" u="none">
          <a:solidFill>
            <a:srgbClr val="000514"/>
          </a:solidFill>
          <a:uFillTx/>
          <a:latin typeface="Garamond"/>
          <a:ea typeface="Garamond"/>
          <a:cs typeface="Garamond"/>
          <a:sym typeface="Garamond"/>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3.jpeg"/><Relationship Id="rId6" Type="http://schemas.openxmlformats.org/officeDocument/2006/relationships/image" Target="../media/image16.png"/><Relationship Id="rId7" Type="http://schemas.openxmlformats.org/officeDocument/2006/relationships/image" Target="../media/image1.tif"/><Relationship Id="rId8" Type="http://schemas.openxmlformats.org/officeDocument/2006/relationships/image" Target="../media/image4.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7.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tif"/><Relationship Id="rId3" Type="http://schemas.openxmlformats.org/officeDocument/2006/relationships/image" Target="../media/image18.png"/><Relationship Id="rId4" Type="http://schemas.openxmlformats.org/officeDocument/2006/relationships/image" Target="../media/image1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tif"/><Relationship Id="rId3" Type="http://schemas.openxmlformats.org/officeDocument/2006/relationships/image" Target="../media/image7.tif"/><Relationship Id="rId4" Type="http://schemas.openxmlformats.org/officeDocument/2006/relationships/image" Target="../media/image8.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tif"/><Relationship Id="rId3" Type="http://schemas.openxmlformats.org/officeDocument/2006/relationships/image" Target="../media/image10.tif"/><Relationship Id="rId4"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tif"/><Relationship Id="rId3" Type="http://schemas.openxmlformats.org/officeDocument/2006/relationships/image" Target="../media/image12.tif"/><Relationship Id="rId4" Type="http://schemas.openxmlformats.org/officeDocument/2006/relationships/image" Target="../media/image13.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0.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4.tif"/><Relationship Id="rId3" Type="http://schemas.openxmlformats.org/officeDocument/2006/relationships/image" Target="../media/image2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1.g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8.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3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 name="Rectangle 27"/>
          <p:cNvSpPr/>
          <p:nvPr/>
        </p:nvSpPr>
        <p:spPr>
          <a:xfrm>
            <a:off x="0" y="1050921"/>
            <a:ext cx="9144000" cy="5843596"/>
          </a:xfrm>
          <a:prstGeom prst="rect">
            <a:avLst/>
          </a:prstGeom>
          <a:solidFill>
            <a:srgbClr val="000000"/>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sp>
        <p:nvSpPr>
          <p:cNvPr id="453" name="Rectangle 26"/>
          <p:cNvSpPr/>
          <p:nvPr/>
        </p:nvSpPr>
        <p:spPr>
          <a:xfrm>
            <a:off x="0" y="0"/>
            <a:ext cx="9144000" cy="6858000"/>
          </a:xfrm>
          <a:prstGeom prst="rect">
            <a:avLst/>
          </a:prstGeom>
          <a:solidFill>
            <a:srgbClr val="000000"/>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sp>
        <p:nvSpPr>
          <p:cNvPr id="454" name="Rectangle 3"/>
          <p:cNvSpPr/>
          <p:nvPr/>
        </p:nvSpPr>
        <p:spPr>
          <a:xfrm>
            <a:off x="1447800" y="0"/>
            <a:ext cx="6629400" cy="6858000"/>
          </a:xfrm>
          <a:prstGeom prst="rect">
            <a:avLst/>
          </a:prstGeom>
          <a:solidFill>
            <a:srgbClr val="000000"/>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sp>
        <p:nvSpPr>
          <p:cNvPr id="455" name="TextBox 15"/>
          <p:cNvSpPr txBox="1"/>
          <p:nvPr/>
        </p:nvSpPr>
        <p:spPr>
          <a:xfrm>
            <a:off x="303911" y="5686492"/>
            <a:ext cx="8625524" cy="10058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1600" u="none">
                <a:solidFill>
                  <a:srgbClr val="FFFFFF"/>
                </a:solidFill>
                <a:latin typeface="Garamond"/>
                <a:ea typeface="Garamond"/>
                <a:cs typeface="Garamond"/>
                <a:sym typeface="Garamond"/>
              </a:defRPr>
            </a:pPr>
            <a:r>
              <a:t>Kargi Chauhan, Athip Thirupathi Raj, Jekan Thangavelautham</a:t>
            </a:r>
            <a:endParaRPr baseline="30000"/>
          </a:p>
          <a:p>
            <a:pPr algn="ctr">
              <a:defRPr b="1" sz="1600" u="none">
                <a:solidFill>
                  <a:srgbClr val="FFFFFF"/>
                </a:solidFill>
                <a:latin typeface="Garamond"/>
                <a:ea typeface="Garamond"/>
                <a:cs typeface="Garamond"/>
                <a:sym typeface="Garamond"/>
              </a:defRPr>
            </a:pPr>
            <a:r>
              <a:t>Space and Terrestrial Robotic Exploration (SpaceTREx) Laboratory</a:t>
            </a:r>
          </a:p>
          <a:p>
            <a:pPr algn="ctr">
              <a:defRPr b="1" sz="1600" u="none">
                <a:solidFill>
                  <a:srgbClr val="FFFFFF"/>
                </a:solidFill>
                <a:latin typeface="Garamond"/>
                <a:ea typeface="Garamond"/>
                <a:cs typeface="Garamond"/>
                <a:sym typeface="Garamond"/>
              </a:defRPr>
            </a:pPr>
            <a:r>
              <a:t>Aerospace and Mechanical Engineering Department</a:t>
            </a:r>
          </a:p>
          <a:p>
            <a:pPr algn="ctr">
              <a:defRPr b="1" sz="1600" u="none">
                <a:solidFill>
                  <a:srgbClr val="FFFFFF"/>
                </a:solidFill>
                <a:latin typeface="Garamond"/>
                <a:ea typeface="Garamond"/>
                <a:cs typeface="Garamond"/>
                <a:sym typeface="Garamond"/>
              </a:defRPr>
            </a:pPr>
            <a:r>
              <a:t>University of Arizona</a:t>
            </a:r>
          </a:p>
        </p:txBody>
      </p:sp>
      <p:pic>
        <p:nvPicPr>
          <p:cNvPr id="456" name="Picture 2" descr="Picture 2"/>
          <p:cNvPicPr>
            <a:picLocks noChangeAspect="1"/>
          </p:cNvPicPr>
          <p:nvPr/>
        </p:nvPicPr>
        <p:blipFill>
          <a:blip r:embed="rId2">
            <a:extLst/>
          </a:blip>
          <a:stretch>
            <a:fillRect/>
          </a:stretch>
        </p:blipFill>
        <p:spPr>
          <a:xfrm>
            <a:off x="123825" y="144462"/>
            <a:ext cx="1400175" cy="1100815"/>
          </a:xfrm>
          <a:prstGeom prst="rect">
            <a:avLst/>
          </a:prstGeom>
          <a:ln w="12700">
            <a:miter lim="400000"/>
          </a:ln>
        </p:spPr>
      </p:pic>
      <p:pic>
        <p:nvPicPr>
          <p:cNvPr id="457" name="Picture 13" descr="Picture 13"/>
          <p:cNvPicPr>
            <a:picLocks noChangeAspect="1"/>
          </p:cNvPicPr>
          <p:nvPr/>
        </p:nvPicPr>
        <p:blipFill>
          <a:blip r:embed="rId3">
            <a:extLst/>
          </a:blip>
          <a:stretch>
            <a:fillRect/>
          </a:stretch>
        </p:blipFill>
        <p:spPr>
          <a:xfrm>
            <a:off x="6612718" y="74700"/>
            <a:ext cx="1020766" cy="1033853"/>
          </a:xfrm>
          <a:prstGeom prst="rect">
            <a:avLst/>
          </a:prstGeom>
          <a:ln w="12700">
            <a:miter lim="400000"/>
          </a:ln>
        </p:spPr>
      </p:pic>
      <p:sp>
        <p:nvSpPr>
          <p:cNvPr id="458" name="TextBox 13"/>
          <p:cNvSpPr txBox="1"/>
          <p:nvPr/>
        </p:nvSpPr>
        <p:spPr>
          <a:xfrm>
            <a:off x="6536197" y="1049424"/>
            <a:ext cx="1508764" cy="396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000" u="none">
                <a:solidFill>
                  <a:srgbClr val="FFFFFF"/>
                </a:solidFill>
                <a:latin typeface="Impact"/>
                <a:ea typeface="Impact"/>
                <a:cs typeface="Impact"/>
                <a:sym typeface="Impact"/>
              </a:defRPr>
            </a:lvl1pPr>
          </a:lstStyle>
          <a:p>
            <a:pPr/>
            <a:r>
              <a:t>SpaceTREx</a:t>
            </a:r>
          </a:p>
        </p:txBody>
      </p:sp>
      <p:pic>
        <p:nvPicPr>
          <p:cNvPr id="459" name="Picture 16" descr="Picture 16"/>
          <p:cNvPicPr>
            <a:picLocks noChangeAspect="1"/>
          </p:cNvPicPr>
          <p:nvPr/>
        </p:nvPicPr>
        <p:blipFill>
          <a:blip r:embed="rId4">
            <a:extLst/>
          </a:blip>
          <a:stretch>
            <a:fillRect/>
          </a:stretch>
        </p:blipFill>
        <p:spPr>
          <a:xfrm>
            <a:off x="3757888" y="194083"/>
            <a:ext cx="1400179" cy="1115411"/>
          </a:xfrm>
          <a:prstGeom prst="rect">
            <a:avLst/>
          </a:prstGeom>
          <a:ln w="12700">
            <a:miter lim="400000"/>
          </a:ln>
        </p:spPr>
      </p:pic>
      <p:sp>
        <p:nvSpPr>
          <p:cNvPr id="460" name="Straight Connector 8"/>
          <p:cNvSpPr/>
          <p:nvPr/>
        </p:nvSpPr>
        <p:spPr>
          <a:xfrm flipH="1" flipV="1">
            <a:off x="-2" y="2042048"/>
            <a:ext cx="9144003" cy="4"/>
          </a:xfrm>
          <a:prstGeom prst="line">
            <a:avLst/>
          </a:prstGeom>
          <a:solidFill>
            <a:schemeClr val="accent1"/>
          </a:solidFill>
          <a:ln w="19050">
            <a:solidFill>
              <a:srgbClr val="FFFFFF"/>
            </a:solidFill>
          </a:ln>
        </p:spPr>
        <p:txBody>
          <a:bodyPr lIns="45718" tIns="45718" rIns="45718" bIns="45718"/>
          <a:lstStyle/>
          <a:p>
            <a:pPr/>
          </a:p>
        </p:txBody>
      </p:sp>
      <p:sp>
        <p:nvSpPr>
          <p:cNvPr id="461" name="Straight Connector 31"/>
          <p:cNvSpPr/>
          <p:nvPr/>
        </p:nvSpPr>
        <p:spPr>
          <a:xfrm flipH="1" flipV="1">
            <a:off x="-3" y="4549497"/>
            <a:ext cx="9144003" cy="4"/>
          </a:xfrm>
          <a:prstGeom prst="line">
            <a:avLst/>
          </a:prstGeom>
          <a:solidFill>
            <a:schemeClr val="accent1"/>
          </a:solidFill>
          <a:ln w="19050">
            <a:solidFill>
              <a:srgbClr val="FFFFFF"/>
            </a:solidFill>
          </a:ln>
        </p:spPr>
        <p:txBody>
          <a:bodyPr lIns="45718" tIns="45718" rIns="45718" bIns="45718"/>
          <a:lstStyle/>
          <a:p>
            <a:pPr/>
          </a:p>
        </p:txBody>
      </p:sp>
      <p:pic>
        <p:nvPicPr>
          <p:cNvPr id="462" name="Picture 10" descr="Picture 10"/>
          <p:cNvPicPr>
            <a:picLocks noChangeAspect="1"/>
          </p:cNvPicPr>
          <p:nvPr/>
        </p:nvPicPr>
        <p:blipFill>
          <a:blip r:embed="rId5">
            <a:extLst/>
          </a:blip>
          <a:srcRect l="0" t="2262" r="0" b="0"/>
          <a:stretch>
            <a:fillRect/>
          </a:stretch>
        </p:blipFill>
        <p:spPr>
          <a:xfrm>
            <a:off x="7882666" y="178560"/>
            <a:ext cx="1092492" cy="1219664"/>
          </a:xfrm>
          <a:prstGeom prst="rect">
            <a:avLst/>
          </a:prstGeom>
          <a:ln w="12700">
            <a:miter lim="400000"/>
          </a:ln>
        </p:spPr>
      </p:pic>
      <p:sp>
        <p:nvSpPr>
          <p:cNvPr id="463" name="TextBox 5"/>
          <p:cNvSpPr txBox="1"/>
          <p:nvPr/>
        </p:nvSpPr>
        <p:spPr>
          <a:xfrm>
            <a:off x="951577" y="4898061"/>
            <a:ext cx="8098243" cy="701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b="1" sz="2100" u="none">
                <a:solidFill>
                  <a:srgbClr val="ECECEC"/>
                </a:solidFill>
                <a:latin typeface="Garamond"/>
                <a:ea typeface="Garamond"/>
                <a:cs typeface="Garamond"/>
                <a:sym typeface="Garamond"/>
              </a:defRPr>
            </a:lvl1pPr>
          </a:lstStyle>
          <a:p>
            <a:pPr/>
            <a:r>
              <a:t>Enabling Deep Space Exploration Using Inspectors Accompanying Small Spacecraft System of Systems Architecture</a:t>
            </a:r>
          </a:p>
        </p:txBody>
      </p:sp>
      <p:pic>
        <p:nvPicPr>
          <p:cNvPr id="464" name="Picture 8" descr="Picture 8"/>
          <p:cNvPicPr>
            <a:picLocks noChangeAspect="1"/>
          </p:cNvPicPr>
          <p:nvPr/>
        </p:nvPicPr>
        <p:blipFill>
          <a:blip r:embed="rId6">
            <a:extLst/>
          </a:blip>
          <a:stretch>
            <a:fillRect/>
          </a:stretch>
        </p:blipFill>
        <p:spPr>
          <a:xfrm>
            <a:off x="5701" y="2113510"/>
            <a:ext cx="2923398" cy="2244214"/>
          </a:xfrm>
          <a:prstGeom prst="rect">
            <a:avLst/>
          </a:prstGeom>
          <a:ln w="12700">
            <a:miter lim="400000"/>
          </a:ln>
        </p:spPr>
      </p:pic>
      <p:pic>
        <p:nvPicPr>
          <p:cNvPr id="465" name="Image" descr="Image"/>
          <p:cNvPicPr>
            <a:picLocks noChangeAspect="1"/>
          </p:cNvPicPr>
          <p:nvPr/>
        </p:nvPicPr>
        <p:blipFill>
          <a:blip r:embed="rId7">
            <a:extLst/>
          </a:blip>
          <a:srcRect l="4557" t="20634" r="4556" b="1675"/>
          <a:stretch>
            <a:fillRect/>
          </a:stretch>
        </p:blipFill>
        <p:spPr>
          <a:xfrm>
            <a:off x="2710085" y="2191163"/>
            <a:ext cx="3813255" cy="1825337"/>
          </a:xfrm>
          <a:prstGeom prst="rect">
            <a:avLst/>
          </a:prstGeom>
          <a:ln w="12700">
            <a:miter lim="400000"/>
          </a:ln>
        </p:spPr>
      </p:pic>
      <p:pic>
        <p:nvPicPr>
          <p:cNvPr id="466" name="Picture 8" descr="Picture 8"/>
          <p:cNvPicPr>
            <a:picLocks noChangeAspect="1"/>
          </p:cNvPicPr>
          <p:nvPr/>
        </p:nvPicPr>
        <p:blipFill>
          <a:blip r:embed="rId8">
            <a:extLst/>
          </a:blip>
          <a:stretch>
            <a:fillRect/>
          </a:stretch>
        </p:blipFill>
        <p:spPr>
          <a:xfrm>
            <a:off x="6709357" y="2094779"/>
            <a:ext cx="2399171" cy="240199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Title 1"/>
          <p:cNvSpPr txBox="1"/>
          <p:nvPr>
            <p:ph type="title"/>
          </p:nvPr>
        </p:nvSpPr>
        <p:spPr>
          <a:xfrm>
            <a:off x="258991" y="1142999"/>
            <a:ext cx="8382001" cy="715062"/>
          </a:xfrm>
          <a:prstGeom prst="rect">
            <a:avLst/>
          </a:prstGeom>
        </p:spPr>
        <p:txBody>
          <a:bodyPr/>
          <a:lstStyle/>
          <a:p>
            <a:pPr/>
            <a:r>
              <a:t>Outline</a:t>
            </a:r>
          </a:p>
        </p:txBody>
      </p:sp>
      <p:sp>
        <p:nvSpPr>
          <p:cNvPr id="469" name="Content Placeholder 2"/>
          <p:cNvSpPr txBox="1"/>
          <p:nvPr/>
        </p:nvSpPr>
        <p:spPr>
          <a:xfrm>
            <a:off x="490903" y="2129819"/>
            <a:ext cx="8382001" cy="446342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Introduction and Motivation</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Challenges</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Project Objectives</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System Architecture</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Method</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Results</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Future works</a:t>
            </a:r>
          </a:p>
          <a:p>
            <a:pPr marL="342900" indent="-342900">
              <a:lnSpc>
                <a:spcPct val="90000"/>
              </a:lnSpc>
              <a:spcBef>
                <a:spcPts val="600"/>
              </a:spcBef>
              <a:buClr>
                <a:schemeClr val="accent2"/>
              </a:buClr>
              <a:buSzPct val="60000"/>
              <a:buChar char="●"/>
              <a:defRPr b="1" sz="2800" u="none">
                <a:latin typeface="Garamond"/>
                <a:ea typeface="Garamond"/>
                <a:cs typeface="Garamond"/>
                <a:sym typeface="Garamond"/>
              </a:defRPr>
            </a:pPr>
            <a:r>
              <a:t>Conclusion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Introduction"/>
          <p:cNvSpPr txBox="1"/>
          <p:nvPr/>
        </p:nvSpPr>
        <p:spPr>
          <a:xfrm>
            <a:off x="490902" y="1117855"/>
            <a:ext cx="8382004" cy="7150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lvl1pPr algn="ctr">
              <a:defRPr b="1" sz="3200" u="none">
                <a:latin typeface="Garamond"/>
                <a:ea typeface="Garamond"/>
                <a:cs typeface="Garamond"/>
                <a:sym typeface="Garamond"/>
              </a:defRPr>
            </a:lvl1pPr>
          </a:lstStyle>
          <a:p>
            <a:pPr/>
            <a:r>
              <a:t>Introduction and Motivation</a:t>
            </a:r>
          </a:p>
        </p:txBody>
      </p:sp>
      <p:sp>
        <p:nvSpPr>
          <p:cNvPr id="472" name="Importance of small spacecraft in modern missions…"/>
          <p:cNvSpPr txBox="1"/>
          <p:nvPr/>
        </p:nvSpPr>
        <p:spPr>
          <a:xfrm>
            <a:off x="479680" y="1906856"/>
            <a:ext cx="8595978" cy="27965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342900" indent="-342900">
              <a:lnSpc>
                <a:spcPct val="150000"/>
              </a:lnSpc>
              <a:spcBef>
                <a:spcPts val="600"/>
              </a:spcBef>
              <a:buClr>
                <a:schemeClr val="accent2"/>
              </a:buClr>
              <a:buSzPct val="60000"/>
              <a:buChar char="●"/>
              <a:defRPr b="1" u="none">
                <a:latin typeface="Garamond"/>
                <a:ea typeface="Garamond"/>
                <a:cs typeface="Garamond"/>
                <a:sym typeface="Garamond"/>
              </a:defRPr>
            </a:pPr>
            <a:r>
              <a:t>Advancement in Miniaturization </a:t>
            </a:r>
          </a:p>
          <a:p>
            <a:pPr marL="342900" indent="-342900">
              <a:lnSpc>
                <a:spcPct val="150000"/>
              </a:lnSpc>
              <a:spcBef>
                <a:spcPts val="600"/>
              </a:spcBef>
              <a:buClr>
                <a:schemeClr val="accent2"/>
              </a:buClr>
              <a:buSzPct val="60000"/>
              <a:buChar char="●"/>
              <a:defRPr b="1" u="none">
                <a:latin typeface="Garamond"/>
                <a:ea typeface="Garamond"/>
                <a:cs typeface="Garamond"/>
                <a:sym typeface="Garamond"/>
              </a:defRPr>
            </a:pPr>
            <a:r>
              <a:t>Challenges of Extended Space Missions</a:t>
            </a:r>
          </a:p>
          <a:p>
            <a:pPr marL="342900" indent="-342900">
              <a:lnSpc>
                <a:spcPct val="150000"/>
              </a:lnSpc>
              <a:spcBef>
                <a:spcPts val="600"/>
              </a:spcBef>
              <a:buClr>
                <a:schemeClr val="accent2"/>
              </a:buClr>
              <a:buSzPct val="60000"/>
              <a:buChar char="●"/>
              <a:defRPr b="1" u="none">
                <a:latin typeface="Garamond"/>
                <a:ea typeface="Garamond"/>
                <a:cs typeface="Garamond"/>
                <a:sym typeface="Garamond"/>
              </a:defRPr>
            </a:pPr>
            <a:r>
              <a:t>Innovative System of System Architecture</a:t>
            </a:r>
          </a:p>
          <a:p>
            <a:pPr marL="342900" indent="-342900">
              <a:lnSpc>
                <a:spcPct val="150000"/>
              </a:lnSpc>
              <a:spcBef>
                <a:spcPts val="600"/>
              </a:spcBef>
              <a:buClr>
                <a:schemeClr val="accent2"/>
              </a:buClr>
              <a:buSzPct val="60000"/>
              <a:buChar char="●"/>
              <a:defRPr b="1" u="none">
                <a:latin typeface="Garamond"/>
                <a:ea typeface="Garamond"/>
                <a:cs typeface="Garamond"/>
                <a:sym typeface="Garamond"/>
              </a:defRPr>
            </a:pPr>
            <a:r>
              <a:t>Role of Machine Learning and Autonomous Operation</a:t>
            </a:r>
          </a:p>
          <a:p>
            <a:pPr marL="342900" indent="-342900">
              <a:lnSpc>
                <a:spcPct val="150000"/>
              </a:lnSpc>
              <a:spcBef>
                <a:spcPts val="600"/>
              </a:spcBef>
              <a:buClr>
                <a:schemeClr val="accent2"/>
              </a:buClr>
              <a:buSzPct val="60000"/>
              <a:buChar char="●"/>
              <a:defRPr b="1" u="none">
                <a:latin typeface="Garamond"/>
                <a:ea typeface="Garamond"/>
                <a:cs typeface="Garamond"/>
                <a:sym typeface="Garamond"/>
              </a:defRPr>
            </a:pPr>
            <a:r>
              <a:t>Vision for Inspector Satellites</a:t>
            </a:r>
          </a:p>
        </p:txBody>
      </p:sp>
      <p:pic>
        <p:nvPicPr>
          <p:cNvPr id="473" name="Image" descr="Image"/>
          <p:cNvPicPr>
            <a:picLocks noChangeAspect="1"/>
          </p:cNvPicPr>
          <p:nvPr/>
        </p:nvPicPr>
        <p:blipFill>
          <a:blip r:embed="rId2">
            <a:extLst/>
          </a:blip>
          <a:stretch>
            <a:fillRect/>
          </a:stretch>
        </p:blipFill>
        <p:spPr>
          <a:xfrm>
            <a:off x="5895559" y="4396042"/>
            <a:ext cx="2607119" cy="1738081"/>
          </a:xfrm>
          <a:prstGeom prst="rect">
            <a:avLst/>
          </a:prstGeom>
          <a:ln w="12700">
            <a:miter lim="400000"/>
          </a:ln>
        </p:spPr>
      </p:pic>
      <p:sp>
        <p:nvSpPr>
          <p:cNvPr id="474" name="1On-orbit servicing"/>
          <p:cNvSpPr txBox="1"/>
          <p:nvPr/>
        </p:nvSpPr>
        <p:spPr>
          <a:xfrm>
            <a:off x="6754975" y="6219283"/>
            <a:ext cx="1356633" cy="256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sz="1200" u="none">
                <a:latin typeface="Garamond"/>
                <a:ea typeface="Garamond"/>
                <a:cs typeface="Garamond"/>
                <a:sym typeface="Garamond"/>
              </a:defRPr>
            </a:pPr>
            <a:r>
              <a:t>On-orbit servicing </a:t>
            </a:r>
            <a:r>
              <a:rPr baseline="30000" sz="800"/>
              <a:t>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Overview of Aerospace Miniaturization"/>
          <p:cNvSpPr txBox="1"/>
          <p:nvPr>
            <p:ph type="title"/>
          </p:nvPr>
        </p:nvSpPr>
        <p:spPr>
          <a:xfrm>
            <a:off x="457200" y="1142999"/>
            <a:ext cx="8382000" cy="715061"/>
          </a:xfrm>
          <a:prstGeom prst="rect">
            <a:avLst/>
          </a:prstGeom>
        </p:spPr>
        <p:txBody>
          <a:bodyPr/>
          <a:lstStyle/>
          <a:p>
            <a:pPr/>
            <a:r>
              <a:t>Overview of Aerospace Miniaturization</a:t>
            </a:r>
          </a:p>
        </p:txBody>
      </p:sp>
      <p:sp>
        <p:nvSpPr>
          <p:cNvPr id="477" name="How miniaturization of electronic, sensors, and actuators has impacted spacecraft design?…"/>
          <p:cNvSpPr txBox="1"/>
          <p:nvPr>
            <p:ph type="body" idx="1"/>
          </p:nvPr>
        </p:nvSpPr>
        <p:spPr>
          <a:xfrm>
            <a:off x="381000" y="1957141"/>
            <a:ext cx="8382001" cy="4463422"/>
          </a:xfrm>
          <a:prstGeom prst="rect">
            <a:avLst/>
          </a:prstGeom>
        </p:spPr>
        <p:txBody>
          <a:bodyPr/>
          <a:lstStyle/>
          <a:p>
            <a:pPr/>
            <a:r>
              <a:t>How miniaturization of electronic, sensors, and actuators has impacted spacecraft design?</a:t>
            </a:r>
          </a:p>
          <a:p>
            <a:pPr lvl="1" marL="800100" indent="-342900">
              <a:buSzPct val="60000"/>
              <a:buChar char="●"/>
              <a:defRPr b="0"/>
            </a:pPr>
            <a:r>
              <a:t>Historical progression</a:t>
            </a:r>
          </a:p>
          <a:p>
            <a:pPr lvl="1" marL="800100" indent="-342900">
              <a:buSzPct val="60000"/>
              <a:buChar char="●"/>
              <a:defRPr b="0"/>
            </a:pPr>
            <a:r>
              <a:t>Impact on Spacecraft Design</a:t>
            </a:r>
          </a:p>
          <a:p>
            <a:pPr lvl="1" marL="800100" indent="-342900">
              <a:buSzPct val="60000"/>
              <a:buChar char="●"/>
              <a:defRPr b="0"/>
            </a:pPr>
            <a:r>
              <a:t>Future Implications</a:t>
            </a:r>
          </a:p>
        </p:txBody>
      </p:sp>
      <p:pic>
        <p:nvPicPr>
          <p:cNvPr id="478" name="Screenshot 2024-04-19 at 6.50.07 AM.png" descr="Screenshot 2024-04-19 at 6.50.07 AM.png"/>
          <p:cNvPicPr>
            <a:picLocks noChangeAspect="1"/>
          </p:cNvPicPr>
          <p:nvPr/>
        </p:nvPicPr>
        <p:blipFill>
          <a:blip r:embed="rId2">
            <a:extLst/>
          </a:blip>
          <a:stretch>
            <a:fillRect/>
          </a:stretch>
        </p:blipFill>
        <p:spPr>
          <a:xfrm>
            <a:off x="5765660" y="3825426"/>
            <a:ext cx="3099580" cy="2255213"/>
          </a:xfrm>
          <a:prstGeom prst="rect">
            <a:avLst/>
          </a:prstGeom>
          <a:ln w="12700">
            <a:miter lim="400000"/>
          </a:ln>
        </p:spPr>
      </p:pic>
      <p:sp>
        <p:nvSpPr>
          <p:cNvPr id="479" name="2Inspector Satellite"/>
          <p:cNvSpPr txBox="1"/>
          <p:nvPr/>
        </p:nvSpPr>
        <p:spPr>
          <a:xfrm>
            <a:off x="6847416" y="6159372"/>
            <a:ext cx="1353474" cy="256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sz="1200" u="none">
                <a:latin typeface="Garamond"/>
                <a:ea typeface="Garamond"/>
                <a:cs typeface="Garamond"/>
                <a:sym typeface="Garamond"/>
              </a:defRPr>
            </a:pPr>
            <a:r>
              <a:t>Inspector Satellite </a:t>
            </a:r>
            <a:r>
              <a:rPr baseline="30000"/>
              <a:t>2</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The Rise of Small Spacecraft"/>
          <p:cNvSpPr txBox="1"/>
          <p:nvPr>
            <p:ph type="title"/>
          </p:nvPr>
        </p:nvSpPr>
        <p:spPr>
          <a:xfrm>
            <a:off x="457200" y="1155699"/>
            <a:ext cx="8382000" cy="715061"/>
          </a:xfrm>
          <a:prstGeom prst="rect">
            <a:avLst/>
          </a:prstGeom>
        </p:spPr>
        <p:txBody>
          <a:bodyPr/>
          <a:lstStyle/>
          <a:p>
            <a:pPr/>
            <a:r>
              <a:t>The Rise of Small Spacecraft </a:t>
            </a:r>
          </a:p>
        </p:txBody>
      </p:sp>
      <p:sp>
        <p:nvSpPr>
          <p:cNvPr id="482" name="Cost Efficiency…"/>
          <p:cNvSpPr txBox="1"/>
          <p:nvPr>
            <p:ph type="body" idx="1"/>
          </p:nvPr>
        </p:nvSpPr>
        <p:spPr>
          <a:xfrm>
            <a:off x="457200" y="2155219"/>
            <a:ext cx="8382001" cy="4463422"/>
          </a:xfrm>
          <a:prstGeom prst="rect">
            <a:avLst/>
          </a:prstGeom>
        </p:spPr>
        <p:txBody>
          <a:bodyPr/>
          <a:lstStyle/>
          <a:p>
            <a:pPr/>
            <a:r>
              <a:t>Cost Efficiency </a:t>
            </a:r>
          </a:p>
          <a:p>
            <a:pPr/>
            <a:r>
              <a:t>Technological Advancements</a:t>
            </a:r>
          </a:p>
          <a:p>
            <a:pPr/>
            <a:r>
              <a:t>Flexibility and Responsiveness</a:t>
            </a:r>
          </a:p>
        </p:txBody>
      </p:sp>
      <p:pic>
        <p:nvPicPr>
          <p:cNvPr id="483" name="Image" descr="Image"/>
          <p:cNvPicPr>
            <a:picLocks noChangeAspect="1"/>
          </p:cNvPicPr>
          <p:nvPr/>
        </p:nvPicPr>
        <p:blipFill>
          <a:blip r:embed="rId2">
            <a:extLst/>
          </a:blip>
          <a:stretch>
            <a:fillRect/>
          </a:stretch>
        </p:blipFill>
        <p:spPr>
          <a:xfrm>
            <a:off x="5363416" y="3920411"/>
            <a:ext cx="3441702" cy="2362203"/>
          </a:xfrm>
          <a:prstGeom prst="rect">
            <a:avLst/>
          </a:prstGeom>
          <a:ln w="12700">
            <a:miter lim="400000"/>
          </a:ln>
        </p:spPr>
      </p:pic>
      <p:sp>
        <p:nvSpPr>
          <p:cNvPr id="484" name="1On-orbit servicing"/>
          <p:cNvSpPr txBox="1"/>
          <p:nvPr/>
        </p:nvSpPr>
        <p:spPr>
          <a:xfrm>
            <a:off x="6538038" y="6373238"/>
            <a:ext cx="1161188" cy="256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sz="1200" u="none">
                <a:latin typeface="Garamond"/>
                <a:ea typeface="Garamond"/>
                <a:cs typeface="Garamond"/>
                <a:sym typeface="Garamond"/>
              </a:defRPr>
            </a:pPr>
            <a:r>
              <a:t>Small Satellites </a:t>
            </a:r>
            <a:r>
              <a:rPr baseline="31999"/>
              <a:t>3</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Machine Learning in Deep Space"/>
          <p:cNvSpPr txBox="1"/>
          <p:nvPr>
            <p:ph type="title"/>
          </p:nvPr>
        </p:nvSpPr>
        <p:spPr>
          <a:xfrm>
            <a:off x="381000" y="1111249"/>
            <a:ext cx="8382000" cy="715062"/>
          </a:xfrm>
          <a:prstGeom prst="rect">
            <a:avLst/>
          </a:prstGeom>
        </p:spPr>
        <p:txBody>
          <a:bodyPr/>
          <a:lstStyle/>
          <a:p>
            <a:pPr/>
            <a:r>
              <a:t>Machine Learning in Deep Space</a:t>
            </a:r>
          </a:p>
        </p:txBody>
      </p:sp>
      <p:sp>
        <p:nvSpPr>
          <p:cNvPr id="487" name="Challenges in deep space navigation and communication…"/>
          <p:cNvSpPr txBox="1"/>
          <p:nvPr/>
        </p:nvSpPr>
        <p:spPr>
          <a:xfrm>
            <a:off x="340423" y="2155513"/>
            <a:ext cx="8608524" cy="13487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marL="342900" indent="-342900">
              <a:spcBef>
                <a:spcPts val="600"/>
              </a:spcBef>
              <a:buClr>
                <a:schemeClr val="accent2"/>
              </a:buClr>
              <a:buSzPct val="60000"/>
              <a:buChar char="●"/>
              <a:defRPr b="1" sz="2600" u="none">
                <a:latin typeface="Garamond"/>
                <a:ea typeface="Garamond"/>
                <a:cs typeface="Garamond"/>
                <a:sym typeface="Garamond"/>
              </a:defRPr>
            </a:pPr>
            <a:r>
              <a:t>Challenges in deep space navigation and communication </a:t>
            </a:r>
          </a:p>
          <a:p>
            <a:pPr marL="342900" indent="-342900">
              <a:spcBef>
                <a:spcPts val="600"/>
              </a:spcBef>
              <a:buClr>
                <a:schemeClr val="accent2"/>
              </a:buClr>
              <a:buSzPct val="60000"/>
              <a:buChar char="●"/>
              <a:defRPr b="1" sz="2600" u="none">
                <a:latin typeface="Garamond"/>
                <a:ea typeface="Garamond"/>
                <a:cs typeface="Garamond"/>
                <a:sym typeface="Garamond"/>
              </a:defRPr>
            </a:pPr>
            <a:r>
              <a:t>The need for autonomous, real-time decision-making</a:t>
            </a:r>
          </a:p>
          <a:p>
            <a:pPr marL="342900" indent="-342900">
              <a:spcBef>
                <a:spcPts val="600"/>
              </a:spcBef>
              <a:buClr>
                <a:schemeClr val="accent2"/>
              </a:buClr>
              <a:buSzPct val="60000"/>
              <a:buChar char="●"/>
              <a:defRPr b="1" sz="2600" u="none">
                <a:latin typeface="Garamond"/>
                <a:ea typeface="Garamond"/>
                <a:cs typeface="Garamond"/>
                <a:sym typeface="Garamond"/>
              </a:defRPr>
            </a:pPr>
            <a:r>
              <a:t>Benefits of ML in enhancing mission efficiency and safety</a:t>
            </a:r>
          </a:p>
        </p:txBody>
      </p:sp>
      <p:pic>
        <p:nvPicPr>
          <p:cNvPr id="488" name="Image" descr="Image"/>
          <p:cNvPicPr>
            <a:picLocks noChangeAspect="1"/>
          </p:cNvPicPr>
          <p:nvPr/>
        </p:nvPicPr>
        <p:blipFill>
          <a:blip r:embed="rId2">
            <a:extLst/>
          </a:blip>
          <a:srcRect l="0" t="12412" r="0" b="48984"/>
          <a:stretch>
            <a:fillRect/>
          </a:stretch>
        </p:blipFill>
        <p:spPr>
          <a:xfrm>
            <a:off x="930730" y="3833457"/>
            <a:ext cx="7428077" cy="2150613"/>
          </a:xfrm>
          <a:prstGeom prst="rect">
            <a:avLst/>
          </a:prstGeom>
          <a:ln w="12700">
            <a:miter lim="400000"/>
          </a:ln>
        </p:spPr>
      </p:pic>
      <p:sp>
        <p:nvSpPr>
          <p:cNvPr id="489" name="3 Machine learning process"/>
          <p:cNvSpPr txBox="1"/>
          <p:nvPr/>
        </p:nvSpPr>
        <p:spPr>
          <a:xfrm>
            <a:off x="3344109" y="5896114"/>
            <a:ext cx="1961270" cy="2692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sz="1300" u="none">
                <a:latin typeface="Garamond"/>
                <a:ea typeface="Garamond"/>
                <a:cs typeface="Garamond"/>
                <a:sym typeface="Garamond"/>
              </a:defRPr>
            </a:pPr>
            <a:r>
              <a:t>Machine learning process</a:t>
            </a:r>
            <a:r>
              <a:rPr baseline="30000"/>
              <a:t>5</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1" name="Challenges with Current Technology"/>
          <p:cNvSpPr txBox="1"/>
          <p:nvPr>
            <p:ph type="title"/>
          </p:nvPr>
        </p:nvSpPr>
        <p:spPr>
          <a:xfrm>
            <a:off x="434261" y="1192714"/>
            <a:ext cx="7886701" cy="657740"/>
          </a:xfrm>
          <a:prstGeom prst="rect">
            <a:avLst/>
          </a:prstGeom>
        </p:spPr>
        <p:txBody>
          <a:bodyPr lIns="34289" tIns="34289" rIns="34289" bIns="34289"/>
          <a:lstStyle>
            <a:lvl1pPr>
              <a:lnSpc>
                <a:spcPct val="90000"/>
              </a:lnSpc>
            </a:lvl1pPr>
          </a:lstStyle>
          <a:p>
            <a:pPr/>
            <a:r>
              <a:t>Challenges with Current Technology​</a:t>
            </a:r>
          </a:p>
        </p:txBody>
      </p:sp>
      <p:pic>
        <p:nvPicPr>
          <p:cNvPr id="492" name="Image" descr="Image"/>
          <p:cNvPicPr>
            <a:picLocks noChangeAspect="1"/>
          </p:cNvPicPr>
          <p:nvPr/>
        </p:nvPicPr>
        <p:blipFill>
          <a:blip r:embed="rId2">
            <a:extLst/>
          </a:blip>
          <a:srcRect l="13237" t="1926" r="13237" b="1926"/>
          <a:stretch>
            <a:fillRect/>
          </a:stretch>
        </p:blipFill>
        <p:spPr>
          <a:xfrm>
            <a:off x="349668" y="2483749"/>
            <a:ext cx="2647621" cy="1890502"/>
          </a:xfrm>
          <a:prstGeom prst="rect">
            <a:avLst/>
          </a:prstGeom>
          <a:ln w="12700">
            <a:miter lim="400000"/>
          </a:ln>
        </p:spPr>
      </p:pic>
      <p:sp>
        <p:nvSpPr>
          <p:cNvPr id="493" name="Group 3"/>
          <p:cNvSpPr txBox="1"/>
          <p:nvPr/>
        </p:nvSpPr>
        <p:spPr>
          <a:xfrm>
            <a:off x="191012" y="4461862"/>
            <a:ext cx="2411624" cy="13004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a:lnSpc>
                <a:spcPct val="90000"/>
              </a:lnSpc>
              <a:spcBef>
                <a:spcPts val="1000"/>
              </a:spcBef>
              <a:defRPr b="1" sz="1400" u="none">
                <a:latin typeface="Garamond"/>
                <a:ea typeface="Garamond"/>
                <a:cs typeface="Garamond"/>
                <a:sym typeface="Garamond"/>
              </a:defRPr>
            </a:pPr>
            <a:r>
              <a:t>Current methods of depth perception and navigation in space often rely on multiple cameras and intensive technologies, which are not always feasible and cost-sensitive </a:t>
            </a:r>
            <a:r>
              <a:rPr baseline="31999"/>
              <a:t>6</a:t>
            </a:r>
          </a:p>
        </p:txBody>
      </p:sp>
      <p:grpSp>
        <p:nvGrpSpPr>
          <p:cNvPr id="496" name="Rectangle 13"/>
          <p:cNvGrpSpPr/>
          <p:nvPr/>
        </p:nvGrpSpPr>
        <p:grpSpPr>
          <a:xfrm>
            <a:off x="-3" y="6265110"/>
            <a:ext cx="9144005" cy="474979"/>
            <a:chOff x="0" y="0"/>
            <a:chExt cx="9144003" cy="474977"/>
          </a:xfrm>
        </p:grpSpPr>
        <p:sp>
          <p:nvSpPr>
            <p:cNvPr id="494" name="Rectangle"/>
            <p:cNvSpPr/>
            <p:nvPr/>
          </p:nvSpPr>
          <p:spPr>
            <a:xfrm>
              <a:off x="-1" y="57717"/>
              <a:ext cx="9144005" cy="359551"/>
            </a:xfrm>
            <a:prstGeom prst="rect">
              <a:avLst/>
            </a:prstGeom>
            <a:gradFill flip="none" rotWithShape="1">
              <a:gsLst>
                <a:gs pos="0">
                  <a:srgbClr val="A1A1A1"/>
                </a:gs>
                <a:gs pos="80000">
                  <a:srgbClr val="D3D3D3"/>
                </a:gs>
                <a:gs pos="100000">
                  <a:srgbClr val="D4D4D4"/>
                </a:gs>
              </a:gsLst>
              <a:lin ang="16200000" scaled="0"/>
            </a:gradFill>
            <a:ln w="12700" cap="flat">
              <a:noFill/>
              <a:miter lim="400000"/>
            </a:ln>
            <a:effectLst>
              <a:outerShdw sx="100000" sy="100000" kx="0" ky="0" algn="b" rotWithShape="0" blurRad="25400" dist="12700" dir="5400000">
                <a:srgbClr val="000000">
                  <a:alpha val="35000"/>
                </a:srgbClr>
              </a:outerShdw>
            </a:effectLst>
          </p:spPr>
          <p:txBody>
            <a:bodyPr wrap="square" lIns="45718" tIns="45718" rIns="45718" bIns="45718" numCol="1" anchor="ctr">
              <a:noAutofit/>
            </a:bodyPr>
            <a:lstStyle/>
            <a:p>
              <a:pPr algn="ctr">
                <a:defRPr b="1" sz="2000" u="none">
                  <a:latin typeface="Garamond"/>
                  <a:ea typeface="Garamond"/>
                  <a:cs typeface="Garamond"/>
                  <a:sym typeface="Garamond"/>
                </a:defRPr>
              </a:pPr>
            </a:p>
          </p:txBody>
        </p:sp>
        <p:sp>
          <p:nvSpPr>
            <p:cNvPr id="495" name="Sensor limitations in Harsh Environments - which may be solvable through autonomous systems that help make real-time decisions"/>
            <p:cNvSpPr txBox="1"/>
            <p:nvPr/>
          </p:nvSpPr>
          <p:spPr>
            <a:xfrm>
              <a:off x="34287" y="-1"/>
              <a:ext cx="9075427" cy="4749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ctr">
              <a:spAutoFit/>
            </a:bodyPr>
            <a:lstStyle>
              <a:lvl1pPr algn="ctr">
                <a:defRPr b="1" sz="1400" u="none">
                  <a:latin typeface="Garamond"/>
                  <a:ea typeface="Garamond"/>
                  <a:cs typeface="Garamond"/>
                  <a:sym typeface="Garamond"/>
                </a:defRPr>
              </a:lvl1pPr>
            </a:lstStyle>
            <a:p>
              <a:pPr/>
              <a:r>
                <a:t>Sensor limitations in Harsh Environments - which may be solvable through autonomous systems that help make real-time decisions </a:t>
              </a:r>
            </a:p>
          </p:txBody>
        </p:sp>
      </p:grpSp>
      <p:grpSp>
        <p:nvGrpSpPr>
          <p:cNvPr id="499" name="Group 6"/>
          <p:cNvGrpSpPr/>
          <p:nvPr/>
        </p:nvGrpSpPr>
        <p:grpSpPr>
          <a:xfrm>
            <a:off x="3515625" y="2395951"/>
            <a:ext cx="2347789" cy="2890113"/>
            <a:chOff x="0" y="0"/>
            <a:chExt cx="2347787" cy="2890112"/>
          </a:xfrm>
        </p:grpSpPr>
        <p:pic>
          <p:nvPicPr>
            <p:cNvPr id="497" name="Picture 7" descr="Picture 7"/>
            <p:cNvPicPr>
              <a:picLocks noChangeAspect="1"/>
            </p:cNvPicPr>
            <p:nvPr/>
          </p:nvPicPr>
          <p:blipFill>
            <a:blip r:embed="rId3">
              <a:extLst/>
            </a:blip>
            <a:stretch>
              <a:fillRect/>
            </a:stretch>
          </p:blipFill>
          <p:spPr>
            <a:xfrm>
              <a:off x="-1" y="0"/>
              <a:ext cx="2347788" cy="2120247"/>
            </a:xfrm>
            <a:prstGeom prst="rect">
              <a:avLst/>
            </a:prstGeom>
            <a:ln w="12700" cap="flat">
              <a:noFill/>
              <a:miter lim="400000"/>
            </a:ln>
            <a:effectLst/>
          </p:spPr>
        </p:pic>
        <p:sp>
          <p:nvSpPr>
            <p:cNvPr id="498" name="Text Placeholder 4"/>
            <p:cNvSpPr txBox="1"/>
            <p:nvPr/>
          </p:nvSpPr>
          <p:spPr>
            <a:xfrm>
              <a:off x="-1" y="2321152"/>
              <a:ext cx="2347786" cy="568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lnSpc>
                  <a:spcPct val="90000"/>
                </a:lnSpc>
                <a:spcBef>
                  <a:spcPts val="1000"/>
                </a:spcBef>
                <a:defRPr b="1" sz="1400" u="none">
                  <a:latin typeface="Garamond"/>
                  <a:ea typeface="Garamond"/>
                  <a:cs typeface="Garamond"/>
                  <a:sym typeface="Garamond"/>
                </a:defRPr>
              </a:pPr>
              <a:r>
                <a:t>Miniaturization alone can't meet the demands of complex, long-duration space missions </a:t>
              </a:r>
              <a:r>
                <a:rPr baseline="30000"/>
                <a:t>5</a:t>
              </a:r>
            </a:p>
          </p:txBody>
        </p:sp>
      </p:grpSp>
      <p:grpSp>
        <p:nvGrpSpPr>
          <p:cNvPr id="502" name="Group 9"/>
          <p:cNvGrpSpPr/>
          <p:nvPr/>
        </p:nvGrpSpPr>
        <p:grpSpPr>
          <a:xfrm>
            <a:off x="6258141" y="3059112"/>
            <a:ext cx="2667377" cy="2240528"/>
            <a:chOff x="0" y="-1"/>
            <a:chExt cx="2667376" cy="2240527"/>
          </a:xfrm>
        </p:grpSpPr>
        <p:pic>
          <p:nvPicPr>
            <p:cNvPr id="500" name="Picture 10" descr="Picture 10"/>
            <p:cNvPicPr>
              <a:picLocks noChangeAspect="1"/>
            </p:cNvPicPr>
            <p:nvPr/>
          </p:nvPicPr>
          <p:blipFill>
            <a:blip r:embed="rId4">
              <a:extLst/>
            </a:blip>
            <a:srcRect l="0" t="0" r="0" b="2182"/>
            <a:stretch>
              <a:fillRect/>
            </a:stretch>
          </p:blipFill>
          <p:spPr>
            <a:xfrm>
              <a:off x="0" y="-2"/>
              <a:ext cx="2667376" cy="1343867"/>
            </a:xfrm>
            <a:prstGeom prst="rect">
              <a:avLst/>
            </a:prstGeom>
            <a:ln w="12700" cap="flat">
              <a:noFill/>
              <a:miter lim="400000"/>
            </a:ln>
            <a:effectLst/>
          </p:spPr>
        </p:pic>
        <p:sp>
          <p:nvSpPr>
            <p:cNvPr id="501" name="Text Placeholder 4"/>
            <p:cNvSpPr txBox="1"/>
            <p:nvPr/>
          </p:nvSpPr>
          <p:spPr>
            <a:xfrm>
              <a:off x="-1" y="1671566"/>
              <a:ext cx="2667375" cy="568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lnSpc>
                  <a:spcPct val="90000"/>
                </a:lnSpc>
                <a:spcBef>
                  <a:spcPts val="1000"/>
                </a:spcBef>
                <a:defRPr b="1" sz="1400" u="none">
                  <a:latin typeface="Garamond"/>
                  <a:ea typeface="Garamond"/>
                  <a:cs typeface="Garamond"/>
                  <a:sym typeface="Garamond"/>
                </a:defRPr>
              </a:pPr>
              <a:r>
                <a:t>Identifying CubeSats in swarms is challenging, current radio methods have shortfalls in swarms </a:t>
              </a:r>
              <a:r>
                <a:rPr baseline="30000"/>
                <a:t>6</a:t>
              </a: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4" name="Challenges with Singular vision sensors"/>
          <p:cNvSpPr txBox="1"/>
          <p:nvPr>
            <p:ph type="title"/>
          </p:nvPr>
        </p:nvSpPr>
        <p:spPr>
          <a:xfrm>
            <a:off x="490904" y="1087412"/>
            <a:ext cx="8382001" cy="715061"/>
          </a:xfrm>
          <a:prstGeom prst="rect">
            <a:avLst/>
          </a:prstGeom>
        </p:spPr>
        <p:txBody>
          <a:bodyPr/>
          <a:lstStyle/>
          <a:p>
            <a:pPr/>
            <a:r>
              <a:t>Challenges with Singular vision sensors</a:t>
            </a:r>
          </a:p>
        </p:txBody>
      </p:sp>
      <p:pic>
        <p:nvPicPr>
          <p:cNvPr id="505" name="Image" descr="Image"/>
          <p:cNvPicPr>
            <a:picLocks noChangeAspect="1"/>
          </p:cNvPicPr>
          <p:nvPr/>
        </p:nvPicPr>
        <p:blipFill>
          <a:blip r:embed="rId2">
            <a:extLst/>
          </a:blip>
          <a:stretch>
            <a:fillRect/>
          </a:stretch>
        </p:blipFill>
        <p:spPr>
          <a:xfrm>
            <a:off x="261882" y="2018651"/>
            <a:ext cx="2768376" cy="2165078"/>
          </a:xfrm>
          <a:prstGeom prst="rect">
            <a:avLst/>
          </a:prstGeom>
          <a:ln w="12700">
            <a:miter lim="400000"/>
          </a:ln>
        </p:spPr>
      </p:pic>
      <p:sp>
        <p:nvSpPr>
          <p:cNvPr id="506" name="Group 3"/>
          <p:cNvSpPr txBox="1"/>
          <p:nvPr/>
        </p:nvSpPr>
        <p:spPr>
          <a:xfrm>
            <a:off x="298421" y="4451348"/>
            <a:ext cx="2411629" cy="13004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a:lnSpc>
                <a:spcPct val="90000"/>
              </a:lnSpc>
              <a:spcBef>
                <a:spcPts val="1000"/>
              </a:spcBef>
              <a:defRPr b="1" sz="1400" u="none">
                <a:latin typeface="Garamond"/>
                <a:ea typeface="Garamond"/>
                <a:cs typeface="Garamond"/>
                <a:sym typeface="Garamond"/>
              </a:defRPr>
            </a:pPr>
            <a:r>
              <a:t>Singular vision sensors often have poor depth perception, which is crucial for space navigation. This limitation can result in distance estimation errors, risky maneuvers, and docking operations </a:t>
            </a:r>
            <a:r>
              <a:rPr baseline="31999"/>
              <a:t>7</a:t>
            </a:r>
          </a:p>
        </p:txBody>
      </p:sp>
      <p:pic>
        <p:nvPicPr>
          <p:cNvPr id="507" name="Image" descr="Image"/>
          <p:cNvPicPr>
            <a:picLocks noChangeAspect="1"/>
          </p:cNvPicPr>
          <p:nvPr/>
        </p:nvPicPr>
        <p:blipFill>
          <a:blip r:embed="rId3">
            <a:extLst/>
          </a:blip>
          <a:stretch>
            <a:fillRect/>
          </a:stretch>
        </p:blipFill>
        <p:spPr>
          <a:xfrm>
            <a:off x="3426383" y="2088513"/>
            <a:ext cx="2291235" cy="2291235"/>
          </a:xfrm>
          <a:prstGeom prst="rect">
            <a:avLst/>
          </a:prstGeom>
          <a:ln w="12700">
            <a:miter lim="400000"/>
          </a:ln>
        </p:spPr>
      </p:pic>
      <p:sp>
        <p:nvSpPr>
          <p:cNvPr id="508" name="Group 3"/>
          <p:cNvSpPr txBox="1"/>
          <p:nvPr/>
        </p:nvSpPr>
        <p:spPr>
          <a:xfrm>
            <a:off x="3366188" y="4359907"/>
            <a:ext cx="2411624" cy="148336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a:lnSpc>
                <a:spcPct val="90000"/>
              </a:lnSpc>
              <a:spcBef>
                <a:spcPts val="1000"/>
              </a:spcBef>
              <a:defRPr b="1" sz="1400" u="none">
                <a:latin typeface="Garamond"/>
                <a:ea typeface="Garamond"/>
                <a:cs typeface="Garamond"/>
                <a:sym typeface="Garamond"/>
              </a:defRPr>
            </a:pPr>
            <a:r>
              <a:t>Using just one camera for spacecraft attitude estimation with traditional methods leads to complex and less accurate calculations. This can impair the proper orientation of solar panels, antennas, and sensors, affecting mission performance </a:t>
            </a:r>
            <a:r>
              <a:rPr baseline="31999"/>
              <a:t>8</a:t>
            </a:r>
          </a:p>
        </p:txBody>
      </p:sp>
      <p:pic>
        <p:nvPicPr>
          <p:cNvPr id="509" name="Image" descr="Image"/>
          <p:cNvPicPr>
            <a:picLocks noChangeAspect="1"/>
          </p:cNvPicPr>
          <p:nvPr/>
        </p:nvPicPr>
        <p:blipFill>
          <a:blip r:embed="rId4">
            <a:extLst/>
          </a:blip>
          <a:stretch>
            <a:fillRect/>
          </a:stretch>
        </p:blipFill>
        <p:spPr>
          <a:xfrm>
            <a:off x="6078213" y="2251168"/>
            <a:ext cx="2898524" cy="1483362"/>
          </a:xfrm>
          <a:prstGeom prst="rect">
            <a:avLst/>
          </a:prstGeom>
          <a:ln w="12700">
            <a:miter lim="400000"/>
          </a:ln>
        </p:spPr>
      </p:pic>
      <p:sp>
        <p:nvSpPr>
          <p:cNvPr id="510" name="Group 3"/>
          <p:cNvSpPr txBox="1"/>
          <p:nvPr/>
        </p:nvSpPr>
        <p:spPr>
          <a:xfrm>
            <a:off x="6433951" y="3972592"/>
            <a:ext cx="2411628" cy="179324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a:lnSpc>
                <a:spcPct val="90000"/>
              </a:lnSpc>
              <a:spcBef>
                <a:spcPts val="1000"/>
              </a:spcBef>
              <a:defRPr b="1" sz="1400" u="none">
                <a:latin typeface="Garamond"/>
                <a:ea typeface="Garamond"/>
                <a:cs typeface="Garamond"/>
                <a:sym typeface="Garamond"/>
              </a:defRPr>
            </a:pPr>
          </a:p>
          <a:p>
            <a:pPr algn="ctr">
              <a:lnSpc>
                <a:spcPct val="90000"/>
              </a:lnSpc>
              <a:spcBef>
                <a:spcPts val="1000"/>
              </a:spcBef>
              <a:defRPr b="1" sz="1400" u="none">
                <a:latin typeface="Garamond"/>
                <a:ea typeface="Garamond"/>
                <a:cs typeface="Garamond"/>
                <a:sym typeface="Garamond"/>
              </a:defRPr>
            </a:pPr>
            <a:r>
              <a:t>Relying on a single vision sensor increases the risk of mission failure due to potential malfunctions. Lack of redundancy makes the entire spacecraft vulnerable to a single point of failure, threatening safety and mission objectives. </a:t>
            </a:r>
            <a:r>
              <a:rPr baseline="31999"/>
              <a:t>9</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2" name="Challenges in Implementing ML in Space Systems"/>
          <p:cNvSpPr txBox="1"/>
          <p:nvPr>
            <p:ph type="title"/>
          </p:nvPr>
        </p:nvSpPr>
        <p:spPr>
          <a:xfrm>
            <a:off x="457200" y="1142999"/>
            <a:ext cx="8382000" cy="715061"/>
          </a:xfrm>
          <a:prstGeom prst="rect">
            <a:avLst/>
          </a:prstGeom>
        </p:spPr>
        <p:txBody>
          <a:bodyPr/>
          <a:lstStyle>
            <a:lvl1pPr defTabSz="868680">
              <a:defRPr sz="3000"/>
            </a:lvl1pPr>
          </a:lstStyle>
          <a:p>
            <a:pPr/>
            <a:r>
              <a:t>Challenges in Implementing ML in Space Systems</a:t>
            </a:r>
          </a:p>
        </p:txBody>
      </p:sp>
      <p:pic>
        <p:nvPicPr>
          <p:cNvPr id="513" name="Image" descr="Image"/>
          <p:cNvPicPr>
            <a:picLocks noChangeAspect="1"/>
          </p:cNvPicPr>
          <p:nvPr/>
        </p:nvPicPr>
        <p:blipFill>
          <a:blip r:embed="rId2">
            <a:extLst/>
          </a:blip>
          <a:srcRect l="23503" t="10980" r="23503" b="16705"/>
          <a:stretch>
            <a:fillRect/>
          </a:stretch>
        </p:blipFill>
        <p:spPr>
          <a:xfrm>
            <a:off x="223685" y="2275970"/>
            <a:ext cx="2757291" cy="2116433"/>
          </a:xfrm>
          <a:prstGeom prst="rect">
            <a:avLst/>
          </a:prstGeom>
          <a:ln w="12700">
            <a:miter lim="400000"/>
          </a:ln>
        </p:spPr>
      </p:pic>
      <p:sp>
        <p:nvSpPr>
          <p:cNvPr id="514" name="4Harsh and unpredictable space conditions"/>
          <p:cNvSpPr txBox="1"/>
          <p:nvPr/>
        </p:nvSpPr>
        <p:spPr>
          <a:xfrm>
            <a:off x="-31011" y="4506390"/>
            <a:ext cx="3135054" cy="548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1600" u="none">
                <a:latin typeface="Garamond"/>
                <a:ea typeface="Garamond"/>
                <a:cs typeface="Garamond"/>
                <a:sym typeface="Garamond"/>
              </a:defRPr>
            </a:pPr>
            <a:r>
              <a:t>Harsh and unpredictable space conditions </a:t>
            </a:r>
            <a:r>
              <a:rPr baseline="30000"/>
              <a:t>10</a:t>
            </a:r>
          </a:p>
        </p:txBody>
      </p:sp>
      <p:pic>
        <p:nvPicPr>
          <p:cNvPr id="515" name="Image" descr="Image"/>
          <p:cNvPicPr>
            <a:picLocks noChangeAspect="1"/>
          </p:cNvPicPr>
          <p:nvPr/>
        </p:nvPicPr>
        <p:blipFill>
          <a:blip r:embed="rId3">
            <a:extLst/>
          </a:blip>
          <a:stretch>
            <a:fillRect/>
          </a:stretch>
        </p:blipFill>
        <p:spPr>
          <a:xfrm>
            <a:off x="3165998" y="2441637"/>
            <a:ext cx="2964404" cy="1630124"/>
          </a:xfrm>
          <a:prstGeom prst="rect">
            <a:avLst/>
          </a:prstGeom>
          <a:ln w="12700">
            <a:miter lim="400000"/>
          </a:ln>
        </p:spPr>
      </p:pic>
      <p:sp>
        <p:nvSpPr>
          <p:cNvPr id="516" name="5Limitations with accuracy and precision"/>
          <p:cNvSpPr txBox="1"/>
          <p:nvPr/>
        </p:nvSpPr>
        <p:spPr>
          <a:xfrm>
            <a:off x="3165997" y="4531790"/>
            <a:ext cx="2964408" cy="4978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1400" u="none">
                <a:latin typeface="Garamond"/>
                <a:ea typeface="Garamond"/>
                <a:cs typeface="Garamond"/>
                <a:sym typeface="Garamond"/>
              </a:defRPr>
            </a:pPr>
            <a:r>
              <a:t>Limitations with accuracy and precision </a:t>
            </a:r>
            <a:r>
              <a:rPr baseline="30000"/>
              <a:t>11</a:t>
            </a:r>
          </a:p>
        </p:txBody>
      </p:sp>
      <p:pic>
        <p:nvPicPr>
          <p:cNvPr id="517" name="Picture 3" descr="Picture 3"/>
          <p:cNvPicPr>
            <a:picLocks noChangeAspect="1"/>
          </p:cNvPicPr>
          <p:nvPr/>
        </p:nvPicPr>
        <p:blipFill>
          <a:blip r:embed="rId4">
            <a:extLst/>
          </a:blip>
          <a:stretch>
            <a:fillRect/>
          </a:stretch>
        </p:blipFill>
        <p:spPr>
          <a:xfrm>
            <a:off x="6315226" y="2477342"/>
            <a:ext cx="2743202" cy="1713796"/>
          </a:xfrm>
          <a:prstGeom prst="rect">
            <a:avLst/>
          </a:prstGeom>
          <a:ln w="12700">
            <a:miter lim="400000"/>
          </a:ln>
        </p:spPr>
      </p:pic>
      <p:sp>
        <p:nvSpPr>
          <p:cNvPr id="518" name="6Specific challenges in data transmission and processing in space"/>
          <p:cNvSpPr txBox="1"/>
          <p:nvPr/>
        </p:nvSpPr>
        <p:spPr>
          <a:xfrm>
            <a:off x="6347886" y="4531790"/>
            <a:ext cx="2927763" cy="294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400" u="none">
                <a:solidFill>
                  <a:srgbClr val="333333"/>
                </a:solidFill>
                <a:latin typeface="Garamond"/>
                <a:ea typeface="Garamond"/>
                <a:cs typeface="Garamond"/>
                <a:sym typeface="Garamond"/>
              </a:defRPr>
            </a:pPr>
            <a:r>
              <a:t>Limited Training Data Available </a:t>
            </a:r>
            <a:r>
              <a:rPr baseline="30000"/>
              <a:t>12</a:t>
            </a:r>
          </a:p>
        </p:txBody>
      </p:sp>
      <p:grpSp>
        <p:nvGrpSpPr>
          <p:cNvPr id="521" name="Rectangle 13"/>
          <p:cNvGrpSpPr/>
          <p:nvPr/>
        </p:nvGrpSpPr>
        <p:grpSpPr>
          <a:xfrm>
            <a:off x="-3" y="6322828"/>
            <a:ext cx="9144005" cy="359555"/>
            <a:chOff x="0" y="0"/>
            <a:chExt cx="9144003" cy="359553"/>
          </a:xfrm>
        </p:grpSpPr>
        <p:sp>
          <p:nvSpPr>
            <p:cNvPr id="519" name="Rectangle"/>
            <p:cNvSpPr/>
            <p:nvPr/>
          </p:nvSpPr>
          <p:spPr>
            <a:xfrm>
              <a:off x="-1" y="-1"/>
              <a:ext cx="9144005" cy="359555"/>
            </a:xfrm>
            <a:prstGeom prst="rect">
              <a:avLst/>
            </a:prstGeom>
            <a:gradFill flip="none" rotWithShape="1">
              <a:gsLst>
                <a:gs pos="0">
                  <a:srgbClr val="A1A1A1"/>
                </a:gs>
                <a:gs pos="80000">
                  <a:srgbClr val="D3D3D3"/>
                </a:gs>
                <a:gs pos="100000">
                  <a:srgbClr val="D4D4D4"/>
                </a:gs>
              </a:gsLst>
              <a:lin ang="16200000" scaled="0"/>
            </a:gradFill>
            <a:ln w="12700" cap="flat">
              <a:noFill/>
              <a:miter lim="400000"/>
            </a:ln>
            <a:effectLst>
              <a:outerShdw sx="100000" sy="100000" kx="0" ky="0" algn="b" rotWithShape="0" blurRad="25400" dist="12700" dir="5400000">
                <a:srgbClr val="000000">
                  <a:alpha val="35000"/>
                </a:srgbClr>
              </a:outerShdw>
            </a:effectLst>
          </p:spPr>
          <p:txBody>
            <a:bodyPr wrap="square" lIns="45718" tIns="45718" rIns="45718" bIns="45718" numCol="1" anchor="ctr">
              <a:noAutofit/>
            </a:bodyPr>
            <a:lstStyle/>
            <a:p>
              <a:pPr algn="ctr">
                <a:defRPr b="1" sz="2000" u="none">
                  <a:latin typeface="Garamond"/>
                  <a:ea typeface="Garamond"/>
                  <a:cs typeface="Garamond"/>
                  <a:sym typeface="Garamond"/>
                </a:defRPr>
              </a:pPr>
            </a:p>
          </p:txBody>
        </p:sp>
        <p:sp>
          <p:nvSpPr>
            <p:cNvPr id="520" name="May lead to more errors , reduced computational capacity, and degraded performance by ML models"/>
            <p:cNvSpPr txBox="1"/>
            <p:nvPr/>
          </p:nvSpPr>
          <p:spPr>
            <a:xfrm>
              <a:off x="34287" y="43882"/>
              <a:ext cx="9075427" cy="2717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ctr">
              <a:spAutoFit/>
            </a:bodyPr>
            <a:lstStyle>
              <a:lvl1pPr algn="ctr">
                <a:defRPr b="1" sz="1400" u="none">
                  <a:latin typeface="Garamond"/>
                  <a:ea typeface="Garamond"/>
                  <a:cs typeface="Garamond"/>
                  <a:sym typeface="Garamond"/>
                </a:defRPr>
              </a:lvl1pPr>
            </a:lstStyle>
            <a:p>
              <a:pPr/>
              <a:r>
                <a:t>May lead to more errors , reduced computational capacity, and degraded performance by ML models</a:t>
              </a: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3" name="Project Scope/Objective"/>
          <p:cNvSpPr txBox="1"/>
          <p:nvPr>
            <p:ph type="title"/>
          </p:nvPr>
        </p:nvSpPr>
        <p:spPr>
          <a:xfrm>
            <a:off x="381000" y="1081767"/>
            <a:ext cx="8382000" cy="715062"/>
          </a:xfrm>
          <a:prstGeom prst="rect">
            <a:avLst/>
          </a:prstGeom>
        </p:spPr>
        <p:txBody>
          <a:bodyPr/>
          <a:lstStyle/>
          <a:p>
            <a:pPr/>
            <a:r>
              <a:t>Project Scope/Objective</a:t>
            </a:r>
          </a:p>
        </p:txBody>
      </p:sp>
      <p:pic>
        <p:nvPicPr>
          <p:cNvPr id="524" name="Image" descr="Image"/>
          <p:cNvPicPr>
            <a:picLocks noChangeAspect="1"/>
          </p:cNvPicPr>
          <p:nvPr/>
        </p:nvPicPr>
        <p:blipFill>
          <a:blip r:embed="rId2">
            <a:extLst/>
          </a:blip>
          <a:stretch>
            <a:fillRect/>
          </a:stretch>
        </p:blipFill>
        <p:spPr>
          <a:xfrm>
            <a:off x="198426" y="2715735"/>
            <a:ext cx="2396796" cy="1600862"/>
          </a:xfrm>
          <a:prstGeom prst="rect">
            <a:avLst/>
          </a:prstGeom>
          <a:ln w="12700">
            <a:miter lim="400000"/>
          </a:ln>
        </p:spPr>
      </p:pic>
      <p:pic>
        <p:nvPicPr>
          <p:cNvPr id="525" name="Image" descr="Image"/>
          <p:cNvPicPr>
            <a:picLocks noChangeAspect="1"/>
          </p:cNvPicPr>
          <p:nvPr/>
        </p:nvPicPr>
        <p:blipFill>
          <a:blip r:embed="rId3">
            <a:extLst/>
          </a:blip>
          <a:stretch>
            <a:fillRect/>
          </a:stretch>
        </p:blipFill>
        <p:spPr>
          <a:xfrm>
            <a:off x="3348201" y="2210098"/>
            <a:ext cx="2447597" cy="2437804"/>
          </a:xfrm>
          <a:prstGeom prst="rect">
            <a:avLst/>
          </a:prstGeom>
          <a:ln w="12700">
            <a:miter lim="400000"/>
          </a:ln>
        </p:spPr>
      </p:pic>
      <p:pic>
        <p:nvPicPr>
          <p:cNvPr id="526" name="Image" descr="Image"/>
          <p:cNvPicPr>
            <a:picLocks noChangeAspect="1"/>
          </p:cNvPicPr>
          <p:nvPr/>
        </p:nvPicPr>
        <p:blipFill>
          <a:blip r:embed="rId4">
            <a:extLst/>
          </a:blip>
          <a:stretch>
            <a:fillRect/>
          </a:stretch>
        </p:blipFill>
        <p:spPr>
          <a:xfrm>
            <a:off x="6059161" y="2880298"/>
            <a:ext cx="3007517" cy="1271735"/>
          </a:xfrm>
          <a:prstGeom prst="rect">
            <a:avLst/>
          </a:prstGeom>
          <a:ln w="12700">
            <a:miter lim="400000"/>
          </a:ln>
        </p:spPr>
      </p:pic>
      <p:sp>
        <p:nvSpPr>
          <p:cNvPr id="527" name="7Robust System Architecture"/>
          <p:cNvSpPr txBox="1"/>
          <p:nvPr/>
        </p:nvSpPr>
        <p:spPr>
          <a:xfrm>
            <a:off x="87051" y="4709135"/>
            <a:ext cx="2884658" cy="3327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sz="1700" u="none">
                <a:latin typeface="Garamond"/>
                <a:ea typeface="Garamond"/>
                <a:cs typeface="Garamond"/>
                <a:sym typeface="Garamond"/>
              </a:defRPr>
            </a:pPr>
            <a:r>
              <a:t>Robust System Architecture </a:t>
            </a:r>
            <a:r>
              <a:rPr baseline="29646"/>
              <a:t>13</a:t>
            </a:r>
            <a:r>
              <a:rPr b="0"/>
              <a:t> </a:t>
            </a:r>
          </a:p>
        </p:txBody>
      </p:sp>
      <p:sp>
        <p:nvSpPr>
          <p:cNvPr id="528" name="8Able to scale to a swarm"/>
          <p:cNvSpPr txBox="1"/>
          <p:nvPr/>
        </p:nvSpPr>
        <p:spPr>
          <a:xfrm>
            <a:off x="3095138" y="4728185"/>
            <a:ext cx="2953724" cy="294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400" u="none">
                <a:latin typeface="Garamond"/>
                <a:ea typeface="Garamond"/>
                <a:cs typeface="Garamond"/>
                <a:sym typeface="Garamond"/>
              </a:defRPr>
            </a:pPr>
            <a:r>
              <a:t>Integration of Machine Learning </a:t>
            </a:r>
            <a:r>
              <a:rPr baseline="31999"/>
              <a:t>14</a:t>
            </a:r>
            <a:r>
              <a:rPr baseline="29142"/>
              <a:t> </a:t>
            </a:r>
          </a:p>
        </p:txBody>
      </p:sp>
      <p:sp>
        <p:nvSpPr>
          <p:cNvPr id="529" name="9Hyperparameter Tuning"/>
          <p:cNvSpPr txBox="1"/>
          <p:nvPr/>
        </p:nvSpPr>
        <p:spPr>
          <a:xfrm>
            <a:off x="6173005" y="4740885"/>
            <a:ext cx="3007514" cy="269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300" u="none">
                <a:latin typeface="Garamond"/>
                <a:ea typeface="Garamond"/>
                <a:cs typeface="Garamond"/>
                <a:sym typeface="Garamond"/>
              </a:defRPr>
            </a:pPr>
            <a:r>
              <a:t> Comprehensive Testing and Validation </a:t>
            </a:r>
            <a:r>
              <a:rPr baseline="28922"/>
              <a:t>15</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System of System Architecture 16"/>
          <p:cNvSpPr txBox="1"/>
          <p:nvPr>
            <p:ph type="title"/>
          </p:nvPr>
        </p:nvSpPr>
        <p:spPr>
          <a:xfrm>
            <a:off x="457200" y="1155699"/>
            <a:ext cx="8382000" cy="715061"/>
          </a:xfrm>
          <a:prstGeom prst="rect">
            <a:avLst/>
          </a:prstGeom>
        </p:spPr>
        <p:txBody>
          <a:bodyPr/>
          <a:lstStyle/>
          <a:p>
            <a:pPr/>
            <a:r>
              <a:t>System of System Architecture </a:t>
            </a:r>
            <a:r>
              <a:rPr baseline="31999"/>
              <a:t>16</a:t>
            </a:r>
            <a:r>
              <a:t> </a:t>
            </a:r>
          </a:p>
        </p:txBody>
      </p:sp>
      <p:pic>
        <p:nvPicPr>
          <p:cNvPr id="532" name="Picture 9" descr="Picture 9"/>
          <p:cNvPicPr>
            <a:picLocks noChangeAspect="1"/>
          </p:cNvPicPr>
          <p:nvPr/>
        </p:nvPicPr>
        <p:blipFill>
          <a:blip r:embed="rId2">
            <a:extLst/>
          </a:blip>
          <a:srcRect l="780" t="1045" r="849" b="1096"/>
          <a:stretch>
            <a:fillRect/>
          </a:stretch>
        </p:blipFill>
        <p:spPr>
          <a:xfrm>
            <a:off x="530817" y="2081803"/>
            <a:ext cx="8082411" cy="4233008"/>
          </a:xfrm>
          <a:prstGeom prst="rect">
            <a:avLst/>
          </a:prstGeom>
          <a:ln w="12700">
            <a:miter lim="400000"/>
          </a:ln>
        </p:spPr>
      </p:pic>
      <p:grpSp>
        <p:nvGrpSpPr>
          <p:cNvPr id="535" name="Rectangle 10"/>
          <p:cNvGrpSpPr/>
          <p:nvPr/>
        </p:nvGrpSpPr>
        <p:grpSpPr>
          <a:xfrm>
            <a:off x="2468281" y="5335388"/>
            <a:ext cx="1094586" cy="1318399"/>
            <a:chOff x="-1" y="0"/>
            <a:chExt cx="1094584" cy="1318398"/>
          </a:xfrm>
        </p:grpSpPr>
        <p:sp>
          <p:nvSpPr>
            <p:cNvPr id="533" name="Rectangle"/>
            <p:cNvSpPr/>
            <p:nvPr/>
          </p:nvSpPr>
          <p:spPr>
            <a:xfrm>
              <a:off x="-2" y="-1"/>
              <a:ext cx="1094585" cy="1318399"/>
            </a:xfrm>
            <a:prstGeom prst="rect">
              <a:avLst/>
            </a:prstGeom>
            <a:noFill/>
            <a:ln w="19050" cap="flat">
              <a:solidFill>
                <a:srgbClr val="4472C4"/>
              </a:solidFill>
              <a:prstDash val="dash"/>
              <a:miter lim="800000"/>
            </a:ln>
            <a:effectLst/>
          </p:spPr>
          <p:txBody>
            <a:bodyPr wrap="square" lIns="45718" tIns="45718" rIns="45718" bIns="45718" numCol="1" anchor="b">
              <a:noAutofit/>
            </a:bodyPr>
            <a:lstStyle/>
            <a:p>
              <a:pPr algn="ctr">
                <a:defRPr sz="1800" u="none">
                  <a:solidFill>
                    <a:srgbClr val="FFFFFF"/>
                  </a:solidFill>
                  <a:latin typeface="Calibri"/>
                  <a:ea typeface="Calibri"/>
                  <a:cs typeface="Calibri"/>
                  <a:sym typeface="Calibri"/>
                </a:defRPr>
              </a:pPr>
            </a:p>
          </p:txBody>
        </p:sp>
        <p:sp>
          <p:nvSpPr>
            <p:cNvPr id="534" name="The Scope"/>
            <p:cNvSpPr txBox="1"/>
            <p:nvPr/>
          </p:nvSpPr>
          <p:spPr>
            <a:xfrm>
              <a:off x="55245" y="1103128"/>
              <a:ext cx="984094" cy="2057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b">
              <a:spAutoFit/>
            </a:bodyPr>
            <a:lstStyle>
              <a:lvl1pPr algn="ctr">
                <a:defRPr b="1" sz="800" u="none">
                  <a:solidFill>
                    <a:srgbClr val="000000"/>
                  </a:solidFill>
                  <a:latin typeface="Garamond"/>
                  <a:ea typeface="Garamond"/>
                  <a:cs typeface="Garamond"/>
                  <a:sym typeface="Garamond"/>
                </a:defRPr>
              </a:lvl1pPr>
            </a:lstStyle>
            <a:p>
              <a:pPr/>
              <a:r>
                <a:t>The Scope</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7" name="Machine Learning Algorithms"/>
          <p:cNvSpPr txBox="1"/>
          <p:nvPr>
            <p:ph type="title"/>
          </p:nvPr>
        </p:nvSpPr>
        <p:spPr>
          <a:xfrm>
            <a:off x="380999" y="1111249"/>
            <a:ext cx="8382001" cy="715063"/>
          </a:xfrm>
          <a:prstGeom prst="rect">
            <a:avLst/>
          </a:prstGeom>
        </p:spPr>
        <p:txBody>
          <a:bodyPr/>
          <a:lstStyle/>
          <a:p>
            <a:pPr/>
            <a:r>
              <a:t>Machine Learning Algorithms </a:t>
            </a:r>
          </a:p>
        </p:txBody>
      </p:sp>
      <p:pic>
        <p:nvPicPr>
          <p:cNvPr id="538" name="Screenshot 2024-05-01 at 12.57.25 AM.png" descr="Screenshot 2024-05-01 at 12.57.25 AM.png"/>
          <p:cNvPicPr>
            <a:picLocks noChangeAspect="1"/>
          </p:cNvPicPr>
          <p:nvPr/>
        </p:nvPicPr>
        <p:blipFill>
          <a:blip r:embed="rId2">
            <a:extLst/>
          </a:blip>
          <a:stretch>
            <a:fillRect/>
          </a:stretch>
        </p:blipFill>
        <p:spPr>
          <a:xfrm>
            <a:off x="-85287" y="1892341"/>
            <a:ext cx="9144004" cy="487731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0" name="Screenshot 2024-05-01 at 12.58.20 AM.png" descr="Screenshot 2024-05-01 at 12.58.20 AM.png"/>
          <p:cNvPicPr>
            <a:picLocks noChangeAspect="1"/>
          </p:cNvPicPr>
          <p:nvPr/>
        </p:nvPicPr>
        <p:blipFill>
          <a:blip r:embed="rId2">
            <a:extLst/>
          </a:blip>
          <a:stretch>
            <a:fillRect/>
          </a:stretch>
        </p:blipFill>
        <p:spPr>
          <a:xfrm>
            <a:off x="-3" y="1852416"/>
            <a:ext cx="9144004" cy="4985534"/>
          </a:xfrm>
          <a:prstGeom prst="rect">
            <a:avLst/>
          </a:prstGeom>
          <a:ln w="12700">
            <a:miter lim="400000"/>
          </a:ln>
        </p:spPr>
      </p:pic>
      <p:sp>
        <p:nvSpPr>
          <p:cNvPr id="541" name="What is a Neural network?"/>
          <p:cNvSpPr txBox="1"/>
          <p:nvPr>
            <p:ph type="title"/>
          </p:nvPr>
        </p:nvSpPr>
        <p:spPr>
          <a:xfrm>
            <a:off x="490903" y="1092542"/>
            <a:ext cx="8382001" cy="715063"/>
          </a:xfrm>
          <a:prstGeom prst="rect">
            <a:avLst/>
          </a:prstGeom>
        </p:spPr>
        <p:txBody>
          <a:bodyPr/>
          <a:lstStyle/>
          <a:p>
            <a:pPr/>
            <a:r>
              <a:t>What is a Neural network?</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3" name="Screenshot 2024-05-01 at 12.59.29 AM.png" descr="Screenshot 2024-05-01 at 12.59.29 AM.png"/>
          <p:cNvPicPr>
            <a:picLocks noChangeAspect="1"/>
          </p:cNvPicPr>
          <p:nvPr/>
        </p:nvPicPr>
        <p:blipFill>
          <a:blip r:embed="rId2">
            <a:extLst/>
          </a:blip>
          <a:stretch>
            <a:fillRect/>
          </a:stretch>
        </p:blipFill>
        <p:spPr>
          <a:xfrm>
            <a:off x="725086" y="1832548"/>
            <a:ext cx="9144001" cy="5066913"/>
          </a:xfrm>
          <a:prstGeom prst="rect">
            <a:avLst/>
          </a:prstGeom>
          <a:ln w="12700">
            <a:miter lim="400000"/>
          </a:ln>
        </p:spPr>
      </p:pic>
      <p:sp>
        <p:nvSpPr>
          <p:cNvPr id="544" name="What is Hyperparameter?"/>
          <p:cNvSpPr txBox="1"/>
          <p:nvPr>
            <p:ph type="title"/>
          </p:nvPr>
        </p:nvSpPr>
        <p:spPr>
          <a:xfrm>
            <a:off x="457200" y="1142999"/>
            <a:ext cx="8382000" cy="715061"/>
          </a:xfrm>
          <a:prstGeom prst="rect">
            <a:avLst/>
          </a:prstGeom>
        </p:spPr>
        <p:txBody>
          <a:bodyPr/>
          <a:lstStyle/>
          <a:p>
            <a:pPr/>
            <a:r>
              <a:t>What is Hyperparameter?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Hyperparameter Tuning"/>
          <p:cNvSpPr txBox="1"/>
          <p:nvPr/>
        </p:nvSpPr>
        <p:spPr>
          <a:xfrm>
            <a:off x="2714149" y="1102841"/>
            <a:ext cx="3935500" cy="510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sz="2900" u="none">
                <a:latin typeface="Garamond"/>
                <a:ea typeface="Garamond"/>
                <a:cs typeface="Garamond"/>
                <a:sym typeface="Garamond"/>
              </a:defRPr>
            </a:pPr>
            <a:r>
              <a:t>Hyperparameter</a:t>
            </a:r>
            <a:r>
              <a:rPr b="0"/>
              <a:t> </a:t>
            </a:r>
            <a:r>
              <a:t>Tuning</a:t>
            </a:r>
          </a:p>
        </p:txBody>
      </p:sp>
      <p:pic>
        <p:nvPicPr>
          <p:cNvPr id="547" name="Image" descr="Image"/>
          <p:cNvPicPr>
            <a:picLocks noChangeAspect="1"/>
          </p:cNvPicPr>
          <p:nvPr/>
        </p:nvPicPr>
        <p:blipFill>
          <a:blip r:embed="rId2">
            <a:extLst/>
          </a:blip>
          <a:srcRect l="0" t="6161" r="3302" b="236"/>
          <a:stretch>
            <a:fillRect/>
          </a:stretch>
        </p:blipFill>
        <p:spPr>
          <a:xfrm>
            <a:off x="2137878" y="4589307"/>
            <a:ext cx="4187055" cy="1950213"/>
          </a:xfrm>
          <a:prstGeom prst="rect">
            <a:avLst/>
          </a:prstGeom>
          <a:ln w="12700">
            <a:miter lim="400000"/>
          </a:ln>
        </p:spPr>
      </p:pic>
      <p:pic>
        <p:nvPicPr>
          <p:cNvPr id="548" name="Screenshot 2024-05-01 at 8.06.10 PM.png" descr="Screenshot 2024-05-01 at 8.06.10 PM.png"/>
          <p:cNvPicPr>
            <a:picLocks noChangeAspect="1"/>
          </p:cNvPicPr>
          <p:nvPr/>
        </p:nvPicPr>
        <p:blipFill>
          <a:blip r:embed="rId3">
            <a:extLst/>
          </a:blip>
          <a:stretch>
            <a:fillRect/>
          </a:stretch>
        </p:blipFill>
        <p:spPr>
          <a:xfrm>
            <a:off x="662692" y="1672312"/>
            <a:ext cx="7137404" cy="2984503"/>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0" name="Content Placeholder 2"/>
          <p:cNvSpPr txBox="1"/>
          <p:nvPr/>
        </p:nvSpPr>
        <p:spPr>
          <a:xfrm>
            <a:off x="257568" y="3325324"/>
            <a:ext cx="5205510" cy="33045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spcBef>
                <a:spcPts val="400"/>
              </a:spcBef>
              <a:defRPr b="1" sz="1300" u="none">
                <a:latin typeface="Garamond"/>
                <a:ea typeface="Garamond"/>
                <a:cs typeface="Garamond"/>
                <a:sym typeface="Garamond"/>
              </a:defRPr>
            </a:pPr>
            <a:r>
              <a:t>Use the pinhole camera model to develop synthetic training data (Generated by Athip)</a:t>
            </a:r>
            <a:endParaRPr>
              <a:solidFill>
                <a:srgbClr val="E7E6E6"/>
              </a:solidFill>
              <a:latin typeface="Calibri"/>
              <a:ea typeface="Calibri"/>
              <a:cs typeface="Calibri"/>
              <a:sym typeface="Calibri"/>
            </a:endParaRPr>
          </a:p>
          <a:p>
            <a:pPr>
              <a:spcBef>
                <a:spcPts val="600"/>
              </a:spcBef>
              <a:defRPr b="1" sz="1300" u="none">
                <a:latin typeface="Garamond"/>
                <a:ea typeface="Garamond"/>
                <a:cs typeface="Garamond"/>
                <a:sym typeface="Garamond"/>
              </a:defRPr>
            </a:pPr>
          </a:p>
          <a:p>
            <a:pPr>
              <a:spcBef>
                <a:spcPts val="600"/>
              </a:spcBef>
              <a:defRPr b="1" sz="1300" u="none">
                <a:latin typeface="Garamond"/>
                <a:ea typeface="Garamond"/>
                <a:cs typeface="Garamond"/>
                <a:sym typeface="Garamond"/>
              </a:defRPr>
            </a:pPr>
          </a:p>
          <a:p>
            <a:pPr>
              <a:spcBef>
                <a:spcPts val="600"/>
              </a:spcBef>
              <a:defRPr b="1" sz="1300" u="none">
                <a:latin typeface="Garamond"/>
                <a:ea typeface="Garamond"/>
                <a:cs typeface="Garamond"/>
                <a:sym typeface="Garamond"/>
              </a:defRPr>
            </a:pPr>
          </a:p>
          <a:p>
            <a:pPr marL="342900" indent="-285750">
              <a:spcBef>
                <a:spcPts val="300"/>
              </a:spcBef>
              <a:buClr>
                <a:srgbClr val="000514"/>
              </a:buClr>
              <a:buSzPct val="50000"/>
              <a:buChar char="■"/>
              <a:defRPr b="1" sz="1300" u="none">
                <a:latin typeface="Garamond"/>
                <a:ea typeface="Garamond"/>
                <a:cs typeface="Garamond"/>
                <a:sym typeface="Garamond"/>
              </a:defRPr>
            </a:pPr>
            <a:r>
              <a:t>The simplified model which takes the camera's effective focal length, camera image size, camera pixel size (Intrinsics), and relative position</a:t>
            </a:r>
          </a:p>
          <a:p>
            <a:pPr marL="342900" indent="-285750">
              <a:spcBef>
                <a:spcPts val="600"/>
              </a:spcBef>
              <a:buClr>
                <a:srgbClr val="000514"/>
              </a:buClr>
              <a:buSzPct val="50000"/>
              <a:buChar char="■"/>
              <a:defRPr b="1" sz="1300" u="none">
                <a:latin typeface="Garamond"/>
                <a:ea typeface="Garamond"/>
                <a:cs typeface="Garamond"/>
                <a:sym typeface="Garamond"/>
              </a:defRPr>
            </a:pPr>
            <a:r>
              <a:t>12 LEDs – 36 columns</a:t>
            </a:r>
            <a:endParaRPr>
              <a:solidFill>
                <a:srgbClr val="E7E6E6"/>
              </a:solidFill>
              <a:latin typeface="Calibri"/>
              <a:ea typeface="Calibri"/>
              <a:cs typeface="Calibri"/>
              <a:sym typeface="Calibri"/>
            </a:endParaRPr>
          </a:p>
          <a:p>
            <a:pPr marL="342900" indent="-285750">
              <a:spcBef>
                <a:spcPts val="600"/>
              </a:spcBef>
              <a:buClr>
                <a:srgbClr val="000514"/>
              </a:buClr>
              <a:buSzPct val="50000"/>
              <a:buChar char="■"/>
              <a:defRPr b="1" sz="1300" u="none">
                <a:latin typeface="Garamond"/>
                <a:ea typeface="Garamond"/>
                <a:cs typeface="Garamond"/>
                <a:sym typeface="Garamond"/>
              </a:defRPr>
            </a:pPr>
            <a:r>
              <a:t>1 Focal Length – 1 column</a:t>
            </a:r>
            <a:endParaRPr>
              <a:solidFill>
                <a:srgbClr val="E7E6E6"/>
              </a:solidFill>
              <a:latin typeface="Calibri"/>
              <a:ea typeface="Calibri"/>
              <a:cs typeface="Calibri"/>
              <a:sym typeface="Calibri"/>
            </a:endParaRPr>
          </a:p>
          <a:p>
            <a:pPr marL="342900" indent="-285750">
              <a:spcBef>
                <a:spcPts val="600"/>
              </a:spcBef>
              <a:buClr>
                <a:srgbClr val="000514"/>
              </a:buClr>
              <a:buSzPct val="50000"/>
              <a:buChar char="■"/>
              <a:defRPr b="1" sz="1300" u="none">
                <a:latin typeface="Garamond"/>
                <a:ea typeface="Garamond"/>
                <a:cs typeface="Garamond"/>
                <a:sym typeface="Garamond"/>
              </a:defRPr>
            </a:pPr>
            <a:r>
              <a:t>1 Pixel Size – 1 column</a:t>
            </a:r>
            <a:endParaRPr>
              <a:solidFill>
                <a:srgbClr val="E7E6E6"/>
              </a:solidFill>
              <a:latin typeface="Calibri"/>
              <a:ea typeface="Calibri"/>
              <a:cs typeface="Calibri"/>
              <a:sym typeface="Calibri"/>
            </a:endParaRPr>
          </a:p>
          <a:p>
            <a:pPr marL="342900" indent="-285750">
              <a:spcBef>
                <a:spcPts val="600"/>
              </a:spcBef>
              <a:buClr>
                <a:srgbClr val="000514"/>
              </a:buClr>
              <a:buSzPct val="50000"/>
              <a:buChar char="■"/>
              <a:defRPr b="1" sz="1300" u="none">
                <a:latin typeface="Garamond"/>
                <a:ea typeface="Garamond"/>
                <a:cs typeface="Garamond"/>
                <a:sym typeface="Garamond"/>
              </a:defRPr>
            </a:pPr>
            <a:r>
              <a:t>1 Image Size – 1 column</a:t>
            </a:r>
          </a:p>
          <a:p>
            <a:pPr marL="342900" indent="-285750">
              <a:spcBef>
                <a:spcPts val="600"/>
              </a:spcBef>
              <a:buClr>
                <a:srgbClr val="000514"/>
              </a:buClr>
              <a:buSzPct val="50000"/>
              <a:buChar char="■"/>
              <a:defRPr b="1" sz="1300" u="none">
                <a:latin typeface="Garamond"/>
                <a:ea typeface="Garamond"/>
                <a:cs typeface="Garamond"/>
                <a:sym typeface="Garamond"/>
              </a:defRPr>
            </a:pPr>
            <a:r>
              <a:t>~6.45M datapoints</a:t>
            </a:r>
            <a:endParaRPr>
              <a:solidFill>
                <a:srgbClr val="E7E6E6"/>
              </a:solidFill>
              <a:latin typeface="Calibri"/>
              <a:ea typeface="Calibri"/>
              <a:cs typeface="Calibri"/>
              <a:sym typeface="Calibri"/>
            </a:endParaRPr>
          </a:p>
          <a:p>
            <a:pPr marL="342899" indent="-342899">
              <a:spcBef>
                <a:spcPts val="600"/>
              </a:spcBef>
              <a:buClr>
                <a:srgbClr val="000514"/>
              </a:buClr>
              <a:buSzPct val="60000"/>
              <a:buChar char="●"/>
              <a:defRPr b="1" sz="1300" u="none">
                <a:latin typeface="Garamond"/>
                <a:ea typeface="Garamond"/>
                <a:cs typeface="Garamond"/>
                <a:sym typeface="Garamond"/>
              </a:defRPr>
            </a:pPr>
            <a:r>
              <a:t>4 quart + 1 range – 5 columns</a:t>
            </a:r>
          </a:p>
        </p:txBody>
      </p:sp>
      <p:pic>
        <p:nvPicPr>
          <p:cNvPr id="551" name="Picture 2" descr="Picture 2"/>
          <p:cNvPicPr>
            <a:picLocks noChangeAspect="1"/>
          </p:cNvPicPr>
          <p:nvPr/>
        </p:nvPicPr>
        <p:blipFill>
          <a:blip r:embed="rId2">
            <a:extLst/>
          </a:blip>
          <a:stretch>
            <a:fillRect/>
          </a:stretch>
        </p:blipFill>
        <p:spPr>
          <a:xfrm>
            <a:off x="177359" y="2056539"/>
            <a:ext cx="3779840" cy="1082676"/>
          </a:xfrm>
          <a:prstGeom prst="rect">
            <a:avLst/>
          </a:prstGeom>
          <a:ln w="12700">
            <a:miter lim="400000"/>
          </a:ln>
        </p:spPr>
      </p:pic>
      <p:pic>
        <p:nvPicPr>
          <p:cNvPr id="552" name="Picture 7" descr="Picture 7"/>
          <p:cNvPicPr>
            <a:picLocks noChangeAspect="1"/>
          </p:cNvPicPr>
          <p:nvPr/>
        </p:nvPicPr>
        <p:blipFill>
          <a:blip r:embed="rId3">
            <a:extLst/>
          </a:blip>
          <a:stretch>
            <a:fillRect/>
          </a:stretch>
        </p:blipFill>
        <p:spPr>
          <a:xfrm>
            <a:off x="3155411" y="5480868"/>
            <a:ext cx="2238964" cy="1197039"/>
          </a:xfrm>
          <a:prstGeom prst="rect">
            <a:avLst/>
          </a:prstGeom>
          <a:ln w="12700">
            <a:miter lim="400000"/>
          </a:ln>
        </p:spPr>
      </p:pic>
      <p:pic>
        <p:nvPicPr>
          <p:cNvPr id="553" name="Picture 1" descr="Picture 1"/>
          <p:cNvPicPr>
            <a:picLocks noChangeAspect="1"/>
          </p:cNvPicPr>
          <p:nvPr/>
        </p:nvPicPr>
        <p:blipFill>
          <a:blip r:embed="rId4">
            <a:extLst/>
          </a:blip>
          <a:stretch>
            <a:fillRect/>
          </a:stretch>
        </p:blipFill>
        <p:spPr>
          <a:xfrm>
            <a:off x="3995335" y="2874847"/>
            <a:ext cx="1368429" cy="369890"/>
          </a:xfrm>
          <a:prstGeom prst="rect">
            <a:avLst/>
          </a:prstGeom>
          <a:ln w="12700">
            <a:miter lim="400000"/>
          </a:ln>
        </p:spPr>
      </p:pic>
      <p:pic>
        <p:nvPicPr>
          <p:cNvPr id="554" name="Content Placeholder 6" descr="Content Placeholder 6"/>
          <p:cNvPicPr>
            <a:picLocks noChangeAspect="0"/>
          </p:cNvPicPr>
          <p:nvPr/>
        </p:nvPicPr>
        <p:blipFill>
          <a:blip r:embed="rId5">
            <a:extLst/>
          </a:blip>
          <a:stretch>
            <a:fillRect/>
          </a:stretch>
        </p:blipFill>
        <p:spPr>
          <a:xfrm>
            <a:off x="5401902" y="2219106"/>
            <a:ext cx="3724932" cy="3724932"/>
          </a:xfrm>
          <a:prstGeom prst="rect">
            <a:avLst/>
          </a:prstGeom>
          <a:ln w="12700">
            <a:miter lim="400000"/>
          </a:ln>
        </p:spPr>
      </p:pic>
      <p:sp>
        <p:nvSpPr>
          <p:cNvPr id="555" name="Title 1"/>
          <p:cNvSpPr txBox="1"/>
          <p:nvPr/>
        </p:nvSpPr>
        <p:spPr>
          <a:xfrm>
            <a:off x="628649" y="1100087"/>
            <a:ext cx="7886701" cy="65773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nchor="ctr">
            <a:normAutofit fontScale="100000" lnSpcReduction="0"/>
          </a:bodyPr>
          <a:lstStyle/>
          <a:p>
            <a:pPr algn="ctr">
              <a:lnSpc>
                <a:spcPct val="90000"/>
              </a:lnSpc>
              <a:defRPr b="1" sz="3200" u="none">
                <a:solidFill>
                  <a:srgbClr val="000000"/>
                </a:solidFill>
                <a:latin typeface="Garamond"/>
                <a:ea typeface="Garamond"/>
                <a:cs typeface="Garamond"/>
                <a:sym typeface="Garamond"/>
              </a:defRPr>
            </a:pPr>
            <a:r>
              <a:t>Synthetic Data Generation </a:t>
            </a:r>
            <a:r>
              <a:rPr baseline="31999"/>
              <a:t>18</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7" name="Screenshot 2024-04-19 at 8.00.20 AM.png" descr="Screenshot 2024-04-19 at 8.00.20 AM.png"/>
          <p:cNvPicPr>
            <a:picLocks noChangeAspect="1"/>
          </p:cNvPicPr>
          <p:nvPr/>
        </p:nvPicPr>
        <p:blipFill>
          <a:blip r:embed="rId2">
            <a:extLst/>
          </a:blip>
          <a:srcRect l="0" t="0" r="0" b="10175"/>
          <a:stretch>
            <a:fillRect/>
          </a:stretch>
        </p:blipFill>
        <p:spPr>
          <a:xfrm>
            <a:off x="2439789" y="2129820"/>
            <a:ext cx="4264308" cy="3104922"/>
          </a:xfrm>
          <a:prstGeom prst="rect">
            <a:avLst/>
          </a:prstGeom>
          <a:ln w="12700">
            <a:miter lim="400000"/>
          </a:ln>
        </p:spPr>
      </p:pic>
      <p:sp>
        <p:nvSpPr>
          <p:cNvPr id="558" name="TextBox 3"/>
          <p:cNvSpPr txBox="1"/>
          <p:nvPr/>
        </p:nvSpPr>
        <p:spPr>
          <a:xfrm>
            <a:off x="3316885" y="5253792"/>
            <a:ext cx="5051548" cy="320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600" u="none">
                <a:latin typeface="Garamond"/>
                <a:ea typeface="Garamond"/>
                <a:cs typeface="Garamond"/>
                <a:sym typeface="Garamond"/>
              </a:defRPr>
            </a:pPr>
            <a:r>
              <a:t>Hyperparameters </a:t>
            </a:r>
            <a:r>
              <a:rPr baseline="30000"/>
              <a:t>19 </a:t>
            </a:r>
          </a:p>
        </p:txBody>
      </p:sp>
      <p:sp>
        <p:nvSpPr>
          <p:cNvPr id="559" name="Network Configuration"/>
          <p:cNvSpPr txBox="1"/>
          <p:nvPr>
            <p:ph type="title"/>
          </p:nvPr>
        </p:nvSpPr>
        <p:spPr>
          <a:xfrm>
            <a:off x="490903" y="962486"/>
            <a:ext cx="8382001" cy="715063"/>
          </a:xfrm>
          <a:prstGeom prst="rect">
            <a:avLst/>
          </a:prstGeom>
        </p:spPr>
        <p:txBody>
          <a:bodyPr/>
          <a:lstStyle/>
          <a:p>
            <a:pPr/>
            <a:r>
              <a:t>Network Configuration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1" name="pasted-movie.png" descr="pasted-movie.png"/>
          <p:cNvPicPr>
            <a:picLocks noChangeAspect="1"/>
          </p:cNvPicPr>
          <p:nvPr/>
        </p:nvPicPr>
        <p:blipFill>
          <a:blip r:embed="rId2">
            <a:extLst/>
          </a:blip>
          <a:srcRect l="0" t="3827" r="0" b="0"/>
          <a:stretch>
            <a:fillRect/>
          </a:stretch>
        </p:blipFill>
        <p:spPr>
          <a:xfrm>
            <a:off x="2088520" y="1122802"/>
            <a:ext cx="5186915" cy="5127284"/>
          </a:xfrm>
          <a:prstGeom prst="rect">
            <a:avLst/>
          </a:prstGeom>
          <a:ln w="12700">
            <a:miter lim="400000"/>
          </a:ln>
        </p:spPr>
      </p:pic>
      <p:sp>
        <p:nvSpPr>
          <p:cNvPr id="562" name="TextBox 3"/>
          <p:cNvSpPr txBox="1"/>
          <p:nvPr/>
        </p:nvSpPr>
        <p:spPr>
          <a:xfrm>
            <a:off x="2852914" y="5943291"/>
            <a:ext cx="5051551" cy="320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600" u="none">
                <a:latin typeface="Garamond"/>
                <a:ea typeface="Garamond"/>
                <a:cs typeface="Garamond"/>
                <a:sym typeface="Garamond"/>
              </a:defRPr>
            </a:pPr>
            <a:r>
              <a:t>Results of the Hyperparameter Tuning </a:t>
            </a:r>
            <a:r>
              <a:rPr baseline="31999"/>
              <a:t>20</a:t>
            </a:r>
            <a:r>
              <a:rPr baseline="30000"/>
              <a: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4" name="Screenshot 2024-05-01 at 1.03.29 AM.png" descr="Screenshot 2024-05-01 at 1.03.29 AM.png"/>
          <p:cNvPicPr>
            <a:picLocks noChangeAspect="1"/>
          </p:cNvPicPr>
          <p:nvPr/>
        </p:nvPicPr>
        <p:blipFill>
          <a:blip r:embed="rId2">
            <a:extLst/>
          </a:blip>
          <a:stretch>
            <a:fillRect/>
          </a:stretch>
        </p:blipFill>
        <p:spPr>
          <a:xfrm>
            <a:off x="-3" y="1047964"/>
            <a:ext cx="9144004" cy="588885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6" name="Screenshot 2024-05-01 at 1.04.11 AM.png" descr="Screenshot 2024-05-01 at 1.04.11 AM.png"/>
          <p:cNvPicPr>
            <a:picLocks noChangeAspect="1"/>
          </p:cNvPicPr>
          <p:nvPr/>
        </p:nvPicPr>
        <p:blipFill>
          <a:blip r:embed="rId2">
            <a:extLst/>
          </a:blip>
          <a:srcRect l="0" t="0" r="0" b="9284"/>
          <a:stretch>
            <a:fillRect/>
          </a:stretch>
        </p:blipFill>
        <p:spPr>
          <a:xfrm>
            <a:off x="-3" y="1042183"/>
            <a:ext cx="8801305" cy="5056632"/>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8" name="Screenshot 2024-05-01 at 1.05.00 AM.png" descr="Screenshot 2024-05-01 at 1.05.00 AM.png"/>
          <p:cNvPicPr>
            <a:picLocks noChangeAspect="1"/>
          </p:cNvPicPr>
          <p:nvPr/>
        </p:nvPicPr>
        <p:blipFill>
          <a:blip r:embed="rId2">
            <a:extLst/>
          </a:blip>
          <a:stretch>
            <a:fillRect/>
          </a:stretch>
        </p:blipFill>
        <p:spPr>
          <a:xfrm>
            <a:off x="-3" y="1029258"/>
            <a:ext cx="9144004" cy="5793455"/>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0" name="Rectangle 27"/>
          <p:cNvSpPr/>
          <p:nvPr/>
        </p:nvSpPr>
        <p:spPr>
          <a:xfrm>
            <a:off x="0" y="0"/>
            <a:ext cx="9144000" cy="6894513"/>
          </a:xfrm>
          <a:prstGeom prst="rect">
            <a:avLst/>
          </a:prstGeom>
          <a:solidFill>
            <a:srgbClr val="000000"/>
          </a:solidFill>
          <a:ln w="12700">
            <a:miter lim="400000"/>
          </a:ln>
        </p:spPr>
        <p:txBody>
          <a:bodyPr lIns="45718" tIns="45718" rIns="45718" bIns="45718"/>
          <a:lstStyle/>
          <a:p>
            <a:pPr>
              <a:defRPr sz="1800" u="none">
                <a:solidFill>
                  <a:srgbClr val="FFFFFF"/>
                </a:solidFill>
                <a:latin typeface="Garamond"/>
                <a:ea typeface="Garamond"/>
                <a:cs typeface="Garamond"/>
                <a:sym typeface="Garamond"/>
              </a:defRPr>
            </a:pPr>
          </a:p>
        </p:txBody>
      </p:sp>
      <p:sp>
        <p:nvSpPr>
          <p:cNvPr id="571" name="Rectangle 3"/>
          <p:cNvSpPr/>
          <p:nvPr/>
        </p:nvSpPr>
        <p:spPr>
          <a:xfrm>
            <a:off x="1447800" y="0"/>
            <a:ext cx="6629400" cy="6858000"/>
          </a:xfrm>
          <a:prstGeom prst="rect">
            <a:avLst/>
          </a:prstGeom>
          <a:solidFill>
            <a:srgbClr val="000000"/>
          </a:solidFill>
          <a:ln w="12700">
            <a:miter lim="400000"/>
          </a:ln>
        </p:spPr>
        <p:txBody>
          <a:bodyPr lIns="45718" tIns="45718" rIns="45718" bIns="45718"/>
          <a:lstStyle/>
          <a:p>
            <a:pPr>
              <a:defRPr sz="1800" u="none">
                <a:solidFill>
                  <a:srgbClr val="FFFFFF"/>
                </a:solidFill>
                <a:latin typeface="Garamond"/>
                <a:ea typeface="Garamond"/>
                <a:cs typeface="Garamond"/>
                <a:sym typeface="Garamond"/>
              </a:defRPr>
            </a:pPr>
          </a:p>
        </p:txBody>
      </p:sp>
      <p:sp>
        <p:nvSpPr>
          <p:cNvPr id="572" name="Rectangle 1"/>
          <p:cNvSpPr/>
          <p:nvPr/>
        </p:nvSpPr>
        <p:spPr>
          <a:xfrm>
            <a:off x="6162675" y="2112963"/>
            <a:ext cx="2981325" cy="2425704"/>
          </a:xfrm>
          <a:prstGeom prst="rect">
            <a:avLst/>
          </a:prstGeom>
          <a:solidFill>
            <a:srgbClr val="000000"/>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sp>
        <p:nvSpPr>
          <p:cNvPr id="573" name="TextBox 1"/>
          <p:cNvSpPr txBox="1"/>
          <p:nvPr/>
        </p:nvSpPr>
        <p:spPr>
          <a:xfrm>
            <a:off x="731518" y="457198"/>
            <a:ext cx="7528563" cy="701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4000" u="none">
                <a:solidFill>
                  <a:srgbClr val="FFFFFF"/>
                </a:solidFill>
                <a:latin typeface="Eras Bold ITC"/>
                <a:ea typeface="Eras Bold ITC"/>
                <a:cs typeface="Eras Bold ITC"/>
                <a:sym typeface="Eras Bold ITC"/>
              </a:defRPr>
            </a:lvl1pPr>
          </a:lstStyle>
          <a:p>
            <a:pPr/>
            <a:r>
              <a:t>Thank You!</a:t>
            </a:r>
          </a:p>
        </p:txBody>
      </p:sp>
      <p:sp>
        <p:nvSpPr>
          <p:cNvPr id="574" name="Content Placeholder 3"/>
          <p:cNvSpPr txBox="1"/>
          <p:nvPr>
            <p:ph type="body" idx="1"/>
          </p:nvPr>
        </p:nvSpPr>
        <p:spPr>
          <a:xfrm>
            <a:off x="457200" y="1945367"/>
            <a:ext cx="8382000" cy="4463420"/>
          </a:xfrm>
          <a:prstGeom prst="rect">
            <a:avLst/>
          </a:prstGeom>
        </p:spPr>
        <p:txBody>
          <a:bodyPr/>
          <a:lstStyle/>
          <a:p>
            <a:pPr/>
          </a:p>
        </p:txBody>
      </p:sp>
      <p:pic>
        <p:nvPicPr>
          <p:cNvPr id="575" name="Picture 6" descr="Picture 6"/>
          <p:cNvPicPr>
            <a:picLocks noChangeAspect="1"/>
          </p:cNvPicPr>
          <p:nvPr/>
        </p:nvPicPr>
        <p:blipFill>
          <a:blip r:embed="rId2">
            <a:extLst/>
          </a:blip>
          <a:stretch>
            <a:fillRect/>
          </a:stretch>
        </p:blipFill>
        <p:spPr>
          <a:xfrm>
            <a:off x="381000" y="1295400"/>
            <a:ext cx="8382000" cy="5371747"/>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7" name="Rectangle 27"/>
          <p:cNvSpPr/>
          <p:nvPr/>
        </p:nvSpPr>
        <p:spPr>
          <a:xfrm>
            <a:off x="0" y="0"/>
            <a:ext cx="9144000" cy="6894513"/>
          </a:xfrm>
          <a:prstGeom prst="rect">
            <a:avLst/>
          </a:prstGeom>
          <a:solidFill>
            <a:srgbClr val="000000"/>
          </a:solidFill>
          <a:ln w="12700">
            <a:miter lim="400000"/>
          </a:ln>
        </p:spPr>
        <p:txBody>
          <a:bodyPr lIns="45718" tIns="45718" rIns="45718" bIns="45718"/>
          <a:lstStyle/>
          <a:p>
            <a:pPr>
              <a:defRPr sz="1800" u="none">
                <a:solidFill>
                  <a:srgbClr val="FFFFFF"/>
                </a:solidFill>
                <a:latin typeface="Garamond"/>
                <a:ea typeface="Garamond"/>
                <a:cs typeface="Garamond"/>
                <a:sym typeface="Garamond"/>
              </a:defRPr>
            </a:pPr>
          </a:p>
        </p:txBody>
      </p:sp>
      <p:sp>
        <p:nvSpPr>
          <p:cNvPr id="578" name="Rectangle 3"/>
          <p:cNvSpPr/>
          <p:nvPr/>
        </p:nvSpPr>
        <p:spPr>
          <a:xfrm>
            <a:off x="1447800" y="0"/>
            <a:ext cx="6629400" cy="6858000"/>
          </a:xfrm>
          <a:prstGeom prst="rect">
            <a:avLst/>
          </a:prstGeom>
          <a:solidFill>
            <a:srgbClr val="000000"/>
          </a:solidFill>
          <a:ln w="12700">
            <a:miter lim="400000"/>
          </a:ln>
        </p:spPr>
        <p:txBody>
          <a:bodyPr lIns="45718" tIns="45718" rIns="45718" bIns="45718"/>
          <a:lstStyle/>
          <a:p>
            <a:pPr>
              <a:defRPr sz="1800" u="none">
                <a:solidFill>
                  <a:srgbClr val="FFFFFF"/>
                </a:solidFill>
                <a:latin typeface="Garamond"/>
                <a:ea typeface="Garamond"/>
                <a:cs typeface="Garamond"/>
                <a:sym typeface="Garamond"/>
              </a:defRPr>
            </a:pPr>
          </a:p>
        </p:txBody>
      </p:sp>
      <p:sp>
        <p:nvSpPr>
          <p:cNvPr id="579" name="Rectangle 1"/>
          <p:cNvSpPr/>
          <p:nvPr/>
        </p:nvSpPr>
        <p:spPr>
          <a:xfrm>
            <a:off x="6162675" y="2112963"/>
            <a:ext cx="2981325" cy="2425704"/>
          </a:xfrm>
          <a:prstGeom prst="rect">
            <a:avLst/>
          </a:prstGeom>
          <a:solidFill>
            <a:srgbClr val="000000"/>
          </a:solidFill>
          <a:ln w="12700">
            <a:miter lim="400000"/>
          </a:ln>
        </p:spPr>
        <p:txBody>
          <a:bodyPr lIns="45718" tIns="45718" rIns="45718" bIns="45718"/>
          <a:lstStyle/>
          <a:p>
            <a:pPr>
              <a:defRPr>
                <a:solidFill>
                  <a:srgbClr val="FFFFFF"/>
                </a:solidFill>
                <a:latin typeface="Garamond"/>
                <a:ea typeface="Garamond"/>
                <a:cs typeface="Garamond"/>
                <a:sym typeface="Garamond"/>
              </a:defRPr>
            </a:pPr>
          </a:p>
        </p:txBody>
      </p:sp>
      <p:sp>
        <p:nvSpPr>
          <p:cNvPr id="580" name="TextBox 1"/>
          <p:cNvSpPr txBox="1"/>
          <p:nvPr/>
        </p:nvSpPr>
        <p:spPr>
          <a:xfrm>
            <a:off x="731518" y="457198"/>
            <a:ext cx="7528563" cy="701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4000" u="none">
                <a:solidFill>
                  <a:srgbClr val="FFFFFF"/>
                </a:solidFill>
                <a:latin typeface="Eras Bold ITC"/>
                <a:ea typeface="Eras Bold ITC"/>
                <a:cs typeface="Eras Bold ITC"/>
                <a:sym typeface="Eras Bold ITC"/>
              </a:defRPr>
            </a:lvl1pPr>
          </a:lstStyle>
          <a:p>
            <a:pPr/>
            <a:r>
              <a:t>Questions ?</a:t>
            </a:r>
          </a:p>
        </p:txBody>
      </p:sp>
      <p:sp>
        <p:nvSpPr>
          <p:cNvPr id="581" name="Content Placeholder 3"/>
          <p:cNvSpPr txBox="1"/>
          <p:nvPr>
            <p:ph type="body" idx="1"/>
          </p:nvPr>
        </p:nvSpPr>
        <p:spPr>
          <a:xfrm>
            <a:off x="457200" y="1945367"/>
            <a:ext cx="8382000" cy="4463420"/>
          </a:xfrm>
          <a:prstGeom prst="rect">
            <a:avLst/>
          </a:prstGeom>
        </p:spPr>
        <p:txBody>
          <a:bodyPr/>
          <a:lstStyle/>
          <a:p>
            <a:pPr/>
          </a:p>
        </p:txBody>
      </p:sp>
      <p:pic>
        <p:nvPicPr>
          <p:cNvPr id="582" name="Picture 4" descr="Picture 4"/>
          <p:cNvPicPr>
            <a:picLocks noChangeAspect="1"/>
          </p:cNvPicPr>
          <p:nvPr/>
        </p:nvPicPr>
        <p:blipFill>
          <a:blip r:embed="rId2">
            <a:extLst/>
          </a:blip>
          <a:stretch>
            <a:fillRect/>
          </a:stretch>
        </p:blipFill>
        <p:spPr>
          <a:xfrm>
            <a:off x="152400" y="1135776"/>
            <a:ext cx="8522677" cy="546190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1_Stream">
  <a:themeElements>
    <a:clrScheme name="1_Stream">
      <a:dk1>
        <a:srgbClr val="000514"/>
      </a:dk1>
      <a:lt1>
        <a:srgbClr val="FFFFFF"/>
      </a:lt1>
      <a:dk2>
        <a:srgbClr val="A7A7A7"/>
      </a:dk2>
      <a:lt2>
        <a:srgbClr val="535353"/>
      </a:lt2>
      <a:accent1>
        <a:srgbClr val="0099CC"/>
      </a:accent1>
      <a:accent2>
        <a:srgbClr val="A886E0"/>
      </a:accent2>
      <a:accent3>
        <a:srgbClr val="AAADCA"/>
      </a:accent3>
      <a:accent4>
        <a:srgbClr val="DADADA"/>
      </a:accent4>
      <a:accent5>
        <a:srgbClr val="AACAE2"/>
      </a:accent5>
      <a:accent6>
        <a:srgbClr val="9879CB"/>
      </a:accent6>
      <a:hlink>
        <a:srgbClr val="0000FF"/>
      </a:hlink>
      <a:folHlink>
        <a:srgbClr val="FF00FF"/>
      </a:folHlink>
    </a:clrScheme>
    <a:fontScheme name="1_Stream">
      <a:majorFont>
        <a:latin typeface="Arial"/>
        <a:ea typeface="Arial"/>
        <a:cs typeface="Arial"/>
      </a:majorFont>
      <a:minorFont>
        <a:latin typeface="Helvetica"/>
        <a:ea typeface="Helvetica"/>
        <a:cs typeface="Helvetica"/>
      </a:minorFont>
    </a:fontScheme>
    <a:fmtScheme name="1_Strea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Stream">
  <a:themeElements>
    <a:clrScheme name="1_Stream">
      <a:dk1>
        <a:srgbClr val="000000"/>
      </a:dk1>
      <a:lt1>
        <a:srgbClr val="FFFFFF"/>
      </a:lt1>
      <a:dk2>
        <a:srgbClr val="A7A7A7"/>
      </a:dk2>
      <a:lt2>
        <a:srgbClr val="535353"/>
      </a:lt2>
      <a:accent1>
        <a:srgbClr val="0099CC"/>
      </a:accent1>
      <a:accent2>
        <a:srgbClr val="A886E0"/>
      </a:accent2>
      <a:accent3>
        <a:srgbClr val="AAADCA"/>
      </a:accent3>
      <a:accent4>
        <a:srgbClr val="DADADA"/>
      </a:accent4>
      <a:accent5>
        <a:srgbClr val="AACAE2"/>
      </a:accent5>
      <a:accent6>
        <a:srgbClr val="9879CB"/>
      </a:accent6>
      <a:hlink>
        <a:srgbClr val="0000FF"/>
      </a:hlink>
      <a:folHlink>
        <a:srgbClr val="FF00FF"/>
      </a:folHlink>
    </a:clrScheme>
    <a:fontScheme name="1_Stream">
      <a:majorFont>
        <a:latin typeface="Arial"/>
        <a:ea typeface="Arial"/>
        <a:cs typeface="Arial"/>
      </a:majorFont>
      <a:minorFont>
        <a:latin typeface="Helvetica"/>
        <a:ea typeface="Helvetica"/>
        <a:cs typeface="Helvetica"/>
      </a:minorFont>
    </a:fontScheme>
    <a:fmtScheme name="1_Strea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sng" kumimoji="0" normalizeH="0">
            <a:ln>
              <a:noFill/>
            </a:ln>
            <a:solidFill>
              <a:srgbClr val="00051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