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  <p:sldMasterId id="2147485219" r:id="rId3"/>
  </p:sldMasterIdLst>
  <p:notesMasterIdLst>
    <p:notesMasterId r:id="rId28"/>
  </p:notesMasterIdLst>
  <p:handoutMasterIdLst>
    <p:handoutMasterId r:id="rId29"/>
  </p:handoutMasterIdLst>
  <p:sldIdLst>
    <p:sldId id="901" r:id="rId4"/>
    <p:sldId id="1238" r:id="rId5"/>
    <p:sldId id="1335" r:id="rId6"/>
    <p:sldId id="1239" r:id="rId7"/>
    <p:sldId id="1240" r:id="rId8"/>
    <p:sldId id="1241" r:id="rId9"/>
    <p:sldId id="1242" r:id="rId10"/>
    <p:sldId id="1249" r:id="rId11"/>
    <p:sldId id="1243" r:id="rId12"/>
    <p:sldId id="1336" r:id="rId13"/>
    <p:sldId id="1253" r:id="rId14"/>
    <p:sldId id="1331" r:id="rId15"/>
    <p:sldId id="1329" r:id="rId16"/>
    <p:sldId id="1333" r:id="rId17"/>
    <p:sldId id="1252" r:id="rId18"/>
    <p:sldId id="1246" r:id="rId19"/>
    <p:sldId id="1247" r:id="rId20"/>
    <p:sldId id="1250" r:id="rId21"/>
    <p:sldId id="1248" r:id="rId22"/>
    <p:sldId id="1251" r:id="rId23"/>
    <p:sldId id="1244" r:id="rId24"/>
    <p:sldId id="1332" r:id="rId25"/>
    <p:sldId id="1220" r:id="rId26"/>
    <p:sldId id="1245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006600"/>
    <a:srgbClr val="000000"/>
    <a:srgbClr val="CC6600"/>
    <a:srgbClr val="0000FF"/>
    <a:srgbClr val="0099CC"/>
    <a:srgbClr val="008000"/>
    <a:srgbClr val="080808"/>
    <a:srgbClr val="CC9900"/>
    <a:srgbClr val="8282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C86BA-22CF-4917-89E5-EABA9A9ECA28}" v="130" dt="2024-04-22T08:58:02.742"/>
    <p1510:client id="{ACD31632-D64F-49CA-842E-1315A4C5804A}" v="167" dt="2024-04-23T04:04:44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34" autoAdjust="0"/>
    <p:restoredTop sz="50000" autoAdjust="0"/>
  </p:normalViewPr>
  <p:slideViewPr>
    <p:cSldViewPr>
      <p:cViewPr varScale="1">
        <p:scale>
          <a:sx n="77" d="100"/>
          <a:sy n="77" d="100"/>
        </p:scale>
        <p:origin x="6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ags" Target="tags/tag1.xml"/><Relationship Id="rId35" Type="http://schemas.microsoft.com/office/2016/11/relationships/changesInfo" Target="changesInfos/changesInfo1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g, Min seok - (minseok54)" userId="25b95d13-d941-4c02-8a3b-d98296a88261" providerId="ADAL" clId="{18BC86BA-22CF-4917-89E5-EABA9A9ECA28}"/>
    <pc:docChg chg="undo custSel addSld delSld modSld sldOrd">
      <pc:chgData name="Kang, Min seok - (minseok54)" userId="25b95d13-d941-4c02-8a3b-d98296a88261" providerId="ADAL" clId="{18BC86BA-22CF-4917-89E5-EABA9A9ECA28}" dt="2024-04-23T05:13:48.267" v="2604" actId="20577"/>
      <pc:docMkLst>
        <pc:docMk/>
      </pc:docMkLst>
      <pc:sldChg chg="modSp mod">
        <pc:chgData name="Kang, Min seok - (minseok54)" userId="25b95d13-d941-4c02-8a3b-d98296a88261" providerId="ADAL" clId="{18BC86BA-22CF-4917-89E5-EABA9A9ECA28}" dt="2024-04-22T09:58:55.816" v="595" actId="20577"/>
        <pc:sldMkLst>
          <pc:docMk/>
          <pc:sldMk cId="805757646" sldId="1238"/>
        </pc:sldMkLst>
        <pc:spChg chg="mod">
          <ac:chgData name="Kang, Min seok - (minseok54)" userId="25b95d13-d941-4c02-8a3b-d98296a88261" providerId="ADAL" clId="{18BC86BA-22CF-4917-89E5-EABA9A9ECA28}" dt="2024-04-22T09:58:55.816" v="595" actId="20577"/>
          <ac:spMkLst>
            <pc:docMk/>
            <pc:sldMk cId="805757646" sldId="1238"/>
            <ac:spMk id="3" creationId="{B89A57A6-40DA-0EEA-A796-8E15D5609411}"/>
          </ac:spMkLst>
        </pc:spChg>
      </pc:sldChg>
      <pc:sldChg chg="modSp mod">
        <pc:chgData name="Kang, Min seok - (minseok54)" userId="25b95d13-d941-4c02-8a3b-d98296a88261" providerId="ADAL" clId="{18BC86BA-22CF-4917-89E5-EABA9A9ECA28}" dt="2024-04-22T09:10:06.123" v="520" actId="1076"/>
        <pc:sldMkLst>
          <pc:docMk/>
          <pc:sldMk cId="3206809814" sldId="1241"/>
        </pc:sldMkLst>
        <pc:spChg chg="mod">
          <ac:chgData name="Kang, Min seok - (minseok54)" userId="25b95d13-d941-4c02-8a3b-d98296a88261" providerId="ADAL" clId="{18BC86BA-22CF-4917-89E5-EABA9A9ECA28}" dt="2024-04-22T09:09:43.089" v="509" actId="20577"/>
          <ac:spMkLst>
            <pc:docMk/>
            <pc:sldMk cId="3206809814" sldId="1241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18BC86BA-22CF-4917-89E5-EABA9A9ECA28}" dt="2024-04-22T09:09:59.671" v="517" actId="1035"/>
          <ac:spMkLst>
            <pc:docMk/>
            <pc:sldMk cId="3206809814" sldId="1241"/>
            <ac:spMk id="7" creationId="{0AE4EBA6-EA82-B130-76DE-E433A072D422}"/>
          </ac:spMkLst>
        </pc:spChg>
        <pc:spChg chg="mod">
          <ac:chgData name="Kang, Min seok - (minseok54)" userId="25b95d13-d941-4c02-8a3b-d98296a88261" providerId="ADAL" clId="{18BC86BA-22CF-4917-89E5-EABA9A9ECA28}" dt="2024-04-22T09:09:59.671" v="517" actId="1035"/>
          <ac:spMkLst>
            <pc:docMk/>
            <pc:sldMk cId="3206809814" sldId="1241"/>
            <ac:spMk id="13" creationId="{9A0B95F0-DE3D-2AAC-8B4F-EDDB4BCCE36C}"/>
          </ac:spMkLst>
        </pc:spChg>
        <pc:spChg chg="mod">
          <ac:chgData name="Kang, Min seok - (minseok54)" userId="25b95d13-d941-4c02-8a3b-d98296a88261" providerId="ADAL" clId="{18BC86BA-22CF-4917-89E5-EABA9A9ECA28}" dt="2024-04-22T09:10:06.123" v="520" actId="1076"/>
          <ac:spMkLst>
            <pc:docMk/>
            <pc:sldMk cId="3206809814" sldId="1241"/>
            <ac:spMk id="17" creationId="{E245F7B5-624B-99A1-6215-E5001CA5ADA1}"/>
          </ac:spMkLst>
        </pc:spChg>
        <pc:picChg chg="mod modCrop">
          <ac:chgData name="Kang, Min seok - (minseok54)" userId="25b95d13-d941-4c02-8a3b-d98296a88261" providerId="ADAL" clId="{18BC86BA-22CF-4917-89E5-EABA9A9ECA28}" dt="2024-04-22T09:09:59.671" v="517" actId="1035"/>
          <ac:picMkLst>
            <pc:docMk/>
            <pc:sldMk cId="3206809814" sldId="1241"/>
            <ac:picMk id="4" creationId="{27421473-D4C7-E10B-99FE-E10E1491AAF8}"/>
          </ac:picMkLst>
        </pc:picChg>
        <pc:picChg chg="mod">
          <ac:chgData name="Kang, Min seok - (minseok54)" userId="25b95d13-d941-4c02-8a3b-d98296a88261" providerId="ADAL" clId="{18BC86BA-22CF-4917-89E5-EABA9A9ECA28}" dt="2024-04-22T09:09:59.671" v="517" actId="1035"/>
          <ac:picMkLst>
            <pc:docMk/>
            <pc:sldMk cId="3206809814" sldId="1241"/>
            <ac:picMk id="6" creationId="{7F9658EE-984E-D3B9-3FDD-415F8374C408}"/>
          </ac:picMkLst>
        </pc:picChg>
        <pc:cxnChg chg="mod">
          <ac:chgData name="Kang, Min seok - (minseok54)" userId="25b95d13-d941-4c02-8a3b-d98296a88261" providerId="ADAL" clId="{18BC86BA-22CF-4917-89E5-EABA9A9ECA28}" dt="2024-04-22T09:09:59.671" v="517" actId="1035"/>
          <ac:cxnSpMkLst>
            <pc:docMk/>
            <pc:sldMk cId="3206809814" sldId="1241"/>
            <ac:cxnSpMk id="9" creationId="{7141DA9F-2D97-DAC7-1274-8C7EAFD9B63E}"/>
          </ac:cxnSpMkLst>
        </pc:cxnChg>
        <pc:cxnChg chg="mod">
          <ac:chgData name="Kang, Min seok - (minseok54)" userId="25b95d13-d941-4c02-8a3b-d98296a88261" providerId="ADAL" clId="{18BC86BA-22CF-4917-89E5-EABA9A9ECA28}" dt="2024-04-22T09:10:05.095" v="519" actId="1076"/>
          <ac:cxnSpMkLst>
            <pc:docMk/>
            <pc:sldMk cId="3206809814" sldId="1241"/>
            <ac:cxnSpMk id="16" creationId="{DC3A481A-C73C-02D3-E2E1-AF0D72554DCA}"/>
          </ac:cxnSpMkLst>
        </pc:cxnChg>
      </pc:sldChg>
      <pc:sldChg chg="modSp mod">
        <pc:chgData name="Kang, Min seok - (minseok54)" userId="25b95d13-d941-4c02-8a3b-d98296a88261" providerId="ADAL" clId="{18BC86BA-22CF-4917-89E5-EABA9A9ECA28}" dt="2024-04-22T10:51:43.134" v="2212" actId="20577"/>
        <pc:sldMkLst>
          <pc:docMk/>
          <pc:sldMk cId="3698237258" sldId="1242"/>
        </pc:sldMkLst>
        <pc:spChg chg="mod">
          <ac:chgData name="Kang, Min seok - (minseok54)" userId="25b95d13-d941-4c02-8a3b-d98296a88261" providerId="ADAL" clId="{18BC86BA-22CF-4917-89E5-EABA9A9ECA28}" dt="2024-04-22T09:13:07.627" v="549" actId="20577"/>
          <ac:spMkLst>
            <pc:docMk/>
            <pc:sldMk cId="3698237258" sldId="1242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09:10:20.311" v="535" actId="20577"/>
          <ac:spMkLst>
            <pc:docMk/>
            <pc:sldMk cId="3698237258" sldId="1242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18BC86BA-22CF-4917-89E5-EABA9A9ECA28}" dt="2024-04-22T10:51:43.134" v="2212" actId="20577"/>
          <ac:spMkLst>
            <pc:docMk/>
            <pc:sldMk cId="3698237258" sldId="1242"/>
            <ac:spMk id="11" creationId="{D55D92EC-C19B-77DD-36E9-E108ECDDB851}"/>
          </ac:spMkLst>
        </pc:spChg>
      </pc:sldChg>
      <pc:sldChg chg="addSp delSp modSp mod modAnim">
        <pc:chgData name="Kang, Min seok - (minseok54)" userId="25b95d13-d941-4c02-8a3b-d98296a88261" providerId="ADAL" clId="{18BC86BA-22CF-4917-89E5-EABA9A9ECA28}" dt="2024-04-22T08:58:02.742" v="441"/>
        <pc:sldMkLst>
          <pc:docMk/>
          <pc:sldMk cId="3359432712" sldId="1243"/>
        </pc:sldMkLst>
        <pc:spChg chg="mod">
          <ac:chgData name="Kang, Min seok - (minseok54)" userId="25b95d13-d941-4c02-8a3b-d98296a88261" providerId="ADAL" clId="{18BC86BA-22CF-4917-89E5-EABA9A9ECA28}" dt="2024-04-22T08:38:38.453" v="3" actId="1035"/>
          <ac:spMkLst>
            <pc:docMk/>
            <pc:sldMk cId="3359432712" sldId="1243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8" creationId="{8FC8A45C-8C5A-EF0F-E5FF-3FAAD63293FB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9" creationId="{0BE03084-F447-6B33-2C8E-2049EB6E31FE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12" creationId="{98F48D5C-8C4F-28FC-C543-6DAE5C35D9F8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13" creationId="{A919C33C-3A29-39AC-CCA9-C91F1FE149FA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16" creationId="{4CF01662-86F7-14CC-848A-3587B306114C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17" creationId="{24EF548D-0734-6C96-D32A-68C84C5F38BD}"/>
          </ac:spMkLst>
        </pc:spChg>
        <pc:spChg chg="mod topLvl">
          <ac:chgData name="Kang, Min seok - (minseok54)" userId="25b95d13-d941-4c02-8a3b-d98296a88261" providerId="ADAL" clId="{18BC86BA-22CF-4917-89E5-EABA9A9ECA28}" dt="2024-04-22T08:40:53.517" v="34" actId="255"/>
          <ac:spMkLst>
            <pc:docMk/>
            <pc:sldMk cId="3359432712" sldId="1243"/>
            <ac:spMk id="19" creationId="{DEF0CF79-CA17-DD4D-C319-53DB0928B2EB}"/>
          </ac:spMkLst>
        </pc:spChg>
        <pc:spChg chg="mod topLvl">
          <ac:chgData name="Kang, Min seok - (minseok54)" userId="25b95d13-d941-4c02-8a3b-d98296a88261" providerId="ADAL" clId="{18BC86BA-22CF-4917-89E5-EABA9A9ECA28}" dt="2024-04-22T08:48:48.805" v="423" actId="1035"/>
          <ac:spMkLst>
            <pc:docMk/>
            <pc:sldMk cId="3359432712" sldId="1243"/>
            <ac:spMk id="20" creationId="{D009973F-F338-8728-4AC2-07954DF7785C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24" creationId="{EF54F049-77ED-43CB-996E-B37772C81E1C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25" creationId="{2E0B8070-334F-A29C-D645-BEE1D2F1DB73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28" creationId="{9808BDBF-E805-C89B-E34D-283411A54ED0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29" creationId="{3CD96782-A30A-C69F-95D8-9530CB753037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32" creationId="{055BA838-A8B4-F4AF-0977-25445FB68036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33" creationId="{0C8962F0-308E-D6B1-FC4F-D551226080B4}"/>
          </ac:spMkLst>
        </pc:spChg>
        <pc:spChg chg="mod topLvl">
          <ac:chgData name="Kang, Min seok - (minseok54)" userId="25b95d13-d941-4c02-8a3b-d98296a88261" providerId="ADAL" clId="{18BC86BA-22CF-4917-89E5-EABA9A9ECA28}" dt="2024-04-22T08:50:26.874" v="435" actId="1076"/>
          <ac:spMkLst>
            <pc:docMk/>
            <pc:sldMk cId="3359432712" sldId="1243"/>
            <ac:spMk id="34" creationId="{E562C762-EEBB-AD97-EA29-137497FED74D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38" creationId="{0B2913FD-5A14-5BB2-20FC-863352F4D9BF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39" creationId="{81FBB78A-5531-A72E-569A-A3961CF7DAC6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42" creationId="{115013AC-3E8C-E1BD-3CB5-56BCD88EAC2F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43" creationId="{6F23CC88-0F2A-5E72-441A-8774179C2A10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46" creationId="{A706B576-2A65-84B1-FBD7-0DFC042A5C1C}"/>
          </ac:spMkLst>
        </pc:spChg>
        <pc:spChg chg="mod">
          <ac:chgData name="Kang, Min seok - (minseok54)" userId="25b95d13-d941-4c02-8a3b-d98296a88261" providerId="ADAL" clId="{18BC86BA-22CF-4917-89E5-EABA9A9ECA28}" dt="2024-04-22T08:39:13.269" v="4" actId="165"/>
          <ac:spMkLst>
            <pc:docMk/>
            <pc:sldMk cId="3359432712" sldId="1243"/>
            <ac:spMk id="47" creationId="{4C456FA2-D745-71E1-9DA2-AE7D147D69CD}"/>
          </ac:spMkLst>
        </pc:spChg>
        <pc:spChg chg="mod topLvl">
          <ac:chgData name="Kang, Min seok - (minseok54)" userId="25b95d13-d941-4c02-8a3b-d98296a88261" providerId="ADAL" clId="{18BC86BA-22CF-4917-89E5-EABA9A9ECA28}" dt="2024-04-22T08:48:43.055" v="413" actId="1035"/>
          <ac:spMkLst>
            <pc:docMk/>
            <pc:sldMk cId="3359432712" sldId="1243"/>
            <ac:spMk id="48" creationId="{51F5A9D3-CF8D-001D-3C3B-ACC4F97E8FBD}"/>
          </ac:spMkLst>
        </pc:spChg>
        <pc:spChg chg="mod">
          <ac:chgData name="Kang, Min seok - (minseok54)" userId="25b95d13-d941-4c02-8a3b-d98296a88261" providerId="ADAL" clId="{18BC86BA-22CF-4917-89E5-EABA9A9ECA28}" dt="2024-04-22T08:39:35.213" v="7" actId="1076"/>
          <ac:spMkLst>
            <pc:docMk/>
            <pc:sldMk cId="3359432712" sldId="1243"/>
            <ac:spMk id="51" creationId="{5D491594-2C9F-457F-69E2-B0D69CBEE0EE}"/>
          </ac:spMkLst>
        </pc:spChg>
        <pc:spChg chg="add mod">
          <ac:chgData name="Kang, Min seok - (minseok54)" userId="25b95d13-d941-4c02-8a3b-d98296a88261" providerId="ADAL" clId="{18BC86BA-22CF-4917-89E5-EABA9A9ECA28}" dt="2024-04-22T08:39:39.586" v="9" actId="1076"/>
          <ac:spMkLst>
            <pc:docMk/>
            <pc:sldMk cId="3359432712" sldId="1243"/>
            <ac:spMk id="52" creationId="{4DB0568E-9113-E185-2A6F-1D321D889678}"/>
          </ac:spMkLst>
        </pc:spChg>
        <pc:spChg chg="add mod">
          <ac:chgData name="Kang, Min seok - (minseok54)" userId="25b95d13-d941-4c02-8a3b-d98296a88261" providerId="ADAL" clId="{18BC86BA-22CF-4917-89E5-EABA9A9ECA28}" dt="2024-04-22T08:39:39.586" v="9" actId="1076"/>
          <ac:spMkLst>
            <pc:docMk/>
            <pc:sldMk cId="3359432712" sldId="1243"/>
            <ac:spMk id="53" creationId="{DDF2F725-42C1-A928-4C55-9AF35D611378}"/>
          </ac:spMkLst>
        </pc:spChg>
        <pc:spChg chg="add mod">
          <ac:chgData name="Kang, Min seok - (minseok54)" userId="25b95d13-d941-4c02-8a3b-d98296a88261" providerId="ADAL" clId="{18BC86BA-22CF-4917-89E5-EABA9A9ECA28}" dt="2024-04-22T08:39:39.586" v="9" actId="1076"/>
          <ac:spMkLst>
            <pc:docMk/>
            <pc:sldMk cId="3359432712" sldId="1243"/>
            <ac:spMk id="54" creationId="{D1B44440-7FC8-1E9E-095B-6A75A26F88CF}"/>
          </ac:spMkLst>
        </pc:spChg>
        <pc:spChg chg="mod">
          <ac:chgData name="Kang, Min seok - (minseok54)" userId="25b95d13-d941-4c02-8a3b-d98296a88261" providerId="ADAL" clId="{18BC86BA-22CF-4917-89E5-EABA9A9ECA28}" dt="2024-04-22T08:45:20.982" v="335" actId="1076"/>
          <ac:spMkLst>
            <pc:docMk/>
            <pc:sldMk cId="3359432712" sldId="1243"/>
            <ac:spMk id="55" creationId="{FCCA7514-8A07-9938-F5E1-2B8899B928F6}"/>
          </ac:spMkLst>
        </pc:spChg>
        <pc:spChg chg="del mod">
          <ac:chgData name="Kang, Min seok - (minseok54)" userId="25b95d13-d941-4c02-8a3b-d98296a88261" providerId="ADAL" clId="{18BC86BA-22CF-4917-89E5-EABA9A9ECA28}" dt="2024-04-22T08:50:51.729" v="439" actId="478"/>
          <ac:spMkLst>
            <pc:docMk/>
            <pc:sldMk cId="3359432712" sldId="1243"/>
            <ac:spMk id="56" creationId="{29283CC1-E4E1-3206-4527-FEA05C982C46}"/>
          </ac:spMkLst>
        </pc:spChg>
        <pc:spChg chg="mod">
          <ac:chgData name="Kang, Min seok - (minseok54)" userId="25b95d13-d941-4c02-8a3b-d98296a88261" providerId="ADAL" clId="{18BC86BA-22CF-4917-89E5-EABA9A9ECA28}" dt="2024-04-22T08:45:17.721" v="333" actId="1076"/>
          <ac:spMkLst>
            <pc:docMk/>
            <pc:sldMk cId="3359432712" sldId="1243"/>
            <ac:spMk id="57" creationId="{8F7E1BCD-32B6-E4CB-7853-9294CB547958}"/>
          </ac:spMkLst>
        </pc:spChg>
        <pc:spChg chg="mod">
          <ac:chgData name="Kang, Min seok - (minseok54)" userId="25b95d13-d941-4c02-8a3b-d98296a88261" providerId="ADAL" clId="{18BC86BA-22CF-4917-89E5-EABA9A9ECA28}" dt="2024-04-22T08:45:17.721" v="333" actId="1076"/>
          <ac:spMkLst>
            <pc:docMk/>
            <pc:sldMk cId="3359432712" sldId="1243"/>
            <ac:spMk id="58" creationId="{2747E11C-884B-785D-36F4-1E6F26CB3763}"/>
          </ac:spMkLst>
        </pc:spChg>
        <pc:spChg chg="mod">
          <ac:chgData name="Kang, Min seok - (minseok54)" userId="25b95d13-d941-4c02-8a3b-d98296a88261" providerId="ADAL" clId="{18BC86BA-22CF-4917-89E5-EABA9A9ECA28}" dt="2024-04-22T08:45:24.235" v="336" actId="1076"/>
          <ac:spMkLst>
            <pc:docMk/>
            <pc:sldMk cId="3359432712" sldId="1243"/>
            <ac:spMk id="59" creationId="{DF2D05D4-FC43-68D7-E313-DB3538F73782}"/>
          </ac:spMkLst>
        </pc:spChg>
        <pc:spChg chg="mod">
          <ac:chgData name="Kang, Min seok - (minseok54)" userId="25b95d13-d941-4c02-8a3b-d98296a88261" providerId="ADAL" clId="{18BC86BA-22CF-4917-89E5-EABA9A9ECA28}" dt="2024-04-22T08:45:33.197" v="341" actId="1076"/>
          <ac:spMkLst>
            <pc:docMk/>
            <pc:sldMk cId="3359432712" sldId="1243"/>
            <ac:spMk id="60" creationId="{F9732724-EB8A-0EE1-A301-FA250965D4EE}"/>
          </ac:spMkLst>
        </pc:spChg>
        <pc:spChg chg="add mod">
          <ac:chgData name="Kang, Min seok - (minseok54)" userId="25b95d13-d941-4c02-8a3b-d98296a88261" providerId="ADAL" clId="{18BC86BA-22CF-4917-89E5-EABA9A9ECA28}" dt="2024-04-22T08:41:31.214" v="172" actId="1037"/>
          <ac:spMkLst>
            <pc:docMk/>
            <pc:sldMk cId="3359432712" sldId="1243"/>
            <ac:spMk id="63" creationId="{0622F182-0813-1B28-2FEA-273D19795888}"/>
          </ac:spMkLst>
        </pc:spChg>
        <pc:spChg chg="add mod">
          <ac:chgData name="Kang, Min seok - (minseok54)" userId="25b95d13-d941-4c02-8a3b-d98296a88261" providerId="ADAL" clId="{18BC86BA-22CF-4917-89E5-EABA9A9ECA28}" dt="2024-04-22T08:45:05.409" v="332" actId="1038"/>
          <ac:spMkLst>
            <pc:docMk/>
            <pc:sldMk cId="3359432712" sldId="1243"/>
            <ac:spMk id="65" creationId="{3BEEAEFE-1128-F518-41E4-79420A8D74CD}"/>
          </ac:spMkLst>
        </pc:spChg>
        <pc:spChg chg="add mod">
          <ac:chgData name="Kang, Min seok - (minseok54)" userId="25b95d13-d941-4c02-8a3b-d98296a88261" providerId="ADAL" clId="{18BC86BA-22CF-4917-89E5-EABA9A9ECA28}" dt="2024-04-22T08:47:43.399" v="402" actId="1076"/>
          <ac:spMkLst>
            <pc:docMk/>
            <pc:sldMk cId="3359432712" sldId="1243"/>
            <ac:spMk id="68" creationId="{46351556-9FE7-57AB-8FC3-A794C83A3B71}"/>
          </ac:spMkLst>
        </pc:spChg>
        <pc:spChg chg="add mod">
          <ac:chgData name="Kang, Min seok - (minseok54)" userId="25b95d13-d941-4c02-8a3b-d98296a88261" providerId="ADAL" clId="{18BC86BA-22CF-4917-89E5-EABA9A9ECA28}" dt="2024-04-22T08:50:39.272" v="437" actId="1076"/>
          <ac:spMkLst>
            <pc:docMk/>
            <pc:sldMk cId="3359432712" sldId="1243"/>
            <ac:spMk id="69" creationId="{C53FE29A-12EA-A62E-A7E5-8A4718510DF3}"/>
          </ac:spMkLst>
        </pc:spChg>
        <pc:grpChg chg="mod topLvl">
          <ac:chgData name="Kang, Min seok - (minseok54)" userId="25b95d13-d941-4c02-8a3b-d98296a88261" providerId="ADAL" clId="{18BC86BA-22CF-4917-89E5-EABA9A9ECA28}" dt="2024-04-22T08:40:44.745" v="30" actId="1076"/>
          <ac:grpSpMkLst>
            <pc:docMk/>
            <pc:sldMk cId="3359432712" sldId="1243"/>
            <ac:grpSpMk id="6" creationId="{93CB067C-90EF-775C-727D-6F0841FE15F0}"/>
          </ac:grpSpMkLst>
        </pc:grpChg>
        <pc:grpChg chg="mod topLvl">
          <ac:chgData name="Kang, Min seok - (minseok54)" userId="25b95d13-d941-4c02-8a3b-d98296a88261" providerId="ADAL" clId="{18BC86BA-22CF-4917-89E5-EABA9A9ECA28}" dt="2024-04-22T08:40:15.236" v="15" actId="1076"/>
          <ac:grpSpMkLst>
            <pc:docMk/>
            <pc:sldMk cId="3359432712" sldId="1243"/>
            <ac:grpSpMk id="10" creationId="{2749330E-C822-EDBD-6F1B-3F3ED247C145}"/>
          </ac:grpSpMkLst>
        </pc:grpChg>
        <pc:grpChg chg="mod topLvl">
          <ac:chgData name="Kang, Min seok - (minseok54)" userId="25b95d13-d941-4c02-8a3b-d98296a88261" providerId="ADAL" clId="{18BC86BA-22CF-4917-89E5-EABA9A9ECA28}" dt="2024-04-22T08:40:42.273" v="29" actId="1076"/>
          <ac:grpSpMkLst>
            <pc:docMk/>
            <pc:sldMk cId="3359432712" sldId="1243"/>
            <ac:grpSpMk id="14" creationId="{2DA344E0-D039-DBCE-CFD0-C15E4109012A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22" creationId="{CD19B142-07EC-7F21-D376-8374D5C33D5C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26" creationId="{A1D1CDF3-C948-9AF6-C458-C96E2844B319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30" creationId="{60CC6677-7E2A-1FFD-BB4F-D265D1A24B65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36" creationId="{9C8E6F0E-C8AE-38A8-F085-73147F357D3C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40" creationId="{D6A65BE3-66E5-55C1-48E1-DC41C867CCFA}"/>
          </ac:grpSpMkLst>
        </pc:grpChg>
        <pc:grpChg chg="del mod topLvl">
          <ac:chgData name="Kang, Min seok - (minseok54)" userId="25b95d13-d941-4c02-8a3b-d98296a88261" providerId="ADAL" clId="{18BC86BA-22CF-4917-89E5-EABA9A9ECA28}" dt="2024-04-22T08:50:49.408" v="438" actId="478"/>
          <ac:grpSpMkLst>
            <pc:docMk/>
            <pc:sldMk cId="3359432712" sldId="1243"/>
            <ac:grpSpMk id="44" creationId="{A5D3C181-698B-D437-E4CA-6B15CF0F9B57}"/>
          </ac:grpSpMkLst>
        </pc:grpChg>
        <pc:grpChg chg="del mod">
          <ac:chgData name="Kang, Min seok - (minseok54)" userId="25b95d13-d941-4c02-8a3b-d98296a88261" providerId="ADAL" clId="{18BC86BA-22CF-4917-89E5-EABA9A9ECA28}" dt="2024-04-22T08:39:13.269" v="4" actId="165"/>
          <ac:grpSpMkLst>
            <pc:docMk/>
            <pc:sldMk cId="3359432712" sldId="1243"/>
            <ac:grpSpMk id="50" creationId="{CEB8481A-78B4-8273-04F2-0B299F934C5A}"/>
          </ac:grpSpMkLst>
        </pc:grpChg>
        <pc:picChg chg="mod topLvl modCrop">
          <ac:chgData name="Kang, Min seok - (minseok54)" userId="25b95d13-d941-4c02-8a3b-d98296a88261" providerId="ADAL" clId="{18BC86BA-22CF-4917-89E5-EABA9A9ECA28}" dt="2024-04-22T08:50:02.142" v="430" actId="1076"/>
          <ac:picMkLst>
            <pc:docMk/>
            <pc:sldMk cId="3359432712" sldId="1243"/>
            <ac:picMk id="4" creationId="{FA59B82B-B002-7F9B-27D5-3D2BE0F4AE28}"/>
          </ac:picMkLst>
        </pc:picChg>
        <pc:picChg chg="mod topLvl">
          <ac:chgData name="Kang, Min seok - (minseok54)" userId="25b95d13-d941-4c02-8a3b-d98296a88261" providerId="ADAL" clId="{18BC86BA-22CF-4917-89E5-EABA9A9ECA28}" dt="2024-04-22T08:40:48.063" v="32" actId="1076"/>
          <ac:picMkLst>
            <pc:docMk/>
            <pc:sldMk cId="3359432712" sldId="1243"/>
            <ac:picMk id="5" creationId="{4B3CB180-B23A-F1BD-E89E-FBAEBAF63AB1}"/>
          </ac:picMkLst>
        </pc:picChg>
        <pc:picChg chg="del mod topLvl">
          <ac:chgData name="Kang, Min seok - (minseok54)" userId="25b95d13-d941-4c02-8a3b-d98296a88261" providerId="ADAL" clId="{18BC86BA-22CF-4917-89E5-EABA9A9ECA28}" dt="2024-04-22T08:50:49.408" v="438" actId="478"/>
          <ac:picMkLst>
            <pc:docMk/>
            <pc:sldMk cId="3359432712" sldId="1243"/>
            <ac:picMk id="21" creationId="{9888C9DE-8DDD-C354-D5ED-0DB1819449A6}"/>
          </ac:picMkLst>
        </pc:picChg>
        <pc:picChg chg="del mod topLvl">
          <ac:chgData name="Kang, Min seok - (minseok54)" userId="25b95d13-d941-4c02-8a3b-d98296a88261" providerId="ADAL" clId="{18BC86BA-22CF-4917-89E5-EABA9A9ECA28}" dt="2024-04-22T08:50:49.408" v="438" actId="478"/>
          <ac:picMkLst>
            <pc:docMk/>
            <pc:sldMk cId="3359432712" sldId="1243"/>
            <ac:picMk id="35" creationId="{AF2DD2A9-1342-469C-29D2-EA65F368229B}"/>
          </ac:picMkLst>
        </pc:picChg>
        <pc:picChg chg="add mod">
          <ac:chgData name="Kang, Min seok - (minseok54)" userId="25b95d13-d941-4c02-8a3b-d98296a88261" providerId="ADAL" clId="{18BC86BA-22CF-4917-89E5-EABA9A9ECA28}" dt="2024-04-22T08:40:40.501" v="28" actId="571"/>
          <ac:picMkLst>
            <pc:docMk/>
            <pc:sldMk cId="3359432712" sldId="1243"/>
            <ac:picMk id="64" creationId="{D111C3FF-B1D6-CCCC-F1CD-522A7442A4CA}"/>
          </ac:picMkLst>
        </pc:picChg>
        <pc:picChg chg="add mod">
          <ac:chgData name="Kang, Min seok - (minseok54)" userId="25b95d13-d941-4c02-8a3b-d98296a88261" providerId="ADAL" clId="{18BC86BA-22CF-4917-89E5-EABA9A9ECA28}" dt="2024-04-22T08:45:26.105" v="338" actId="571"/>
          <ac:picMkLst>
            <pc:docMk/>
            <pc:sldMk cId="3359432712" sldId="1243"/>
            <ac:picMk id="66" creationId="{AD98A18B-3630-E874-FA05-DF6FC12451E2}"/>
          </ac:picMkLst>
        </pc:picChg>
        <pc:picChg chg="add mod">
          <ac:chgData name="Kang, Min seok - (minseok54)" userId="25b95d13-d941-4c02-8a3b-d98296a88261" providerId="ADAL" clId="{18BC86BA-22CF-4917-89E5-EABA9A9ECA28}" dt="2024-04-22T08:45:30.156" v="340" actId="571"/>
          <ac:picMkLst>
            <pc:docMk/>
            <pc:sldMk cId="3359432712" sldId="1243"/>
            <ac:picMk id="67" creationId="{670A7497-5001-DC5A-0BF5-2415B330D896}"/>
          </ac:picMkLst>
        </pc:pic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7" creationId="{BFDB5170-AFB6-1252-F58C-CA605A8BD75A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11" creationId="{692025F2-FD03-53F5-E6CE-301DAA9D92EB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15" creationId="{7A3FE7E0-D1AC-2C0F-5AFA-D3CFF92A700A}"/>
          </ac:cxnSpMkLst>
        </pc:cxnChg>
        <pc:cxnChg chg="del mod topLvl">
          <ac:chgData name="Kang, Min seok - (minseok54)" userId="25b95d13-d941-4c02-8a3b-d98296a88261" providerId="ADAL" clId="{18BC86BA-22CF-4917-89E5-EABA9A9ECA28}" dt="2024-04-22T08:50:49.408" v="438" actId="478"/>
          <ac:cxnSpMkLst>
            <pc:docMk/>
            <pc:sldMk cId="3359432712" sldId="1243"/>
            <ac:cxnSpMk id="18" creationId="{ED20A1E4-F1EB-FCA6-479C-A17F12DAAC2F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23" creationId="{20D0D563-CCD9-FBFE-731B-D446D5F85FED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27" creationId="{90D1D7CE-D652-C771-6FFA-EB359B2CD3E3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31" creationId="{56B9031F-E706-B51D-F377-CCAEF002FF1E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37" creationId="{F1F96B15-151E-9934-21DE-F2FF8225F7EB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41" creationId="{DECD7ED4-F5AF-8901-8DE3-84469A1F3C9F}"/>
          </ac:cxnSpMkLst>
        </pc:cxnChg>
        <pc:cxnChg chg="mod">
          <ac:chgData name="Kang, Min seok - (minseok54)" userId="25b95d13-d941-4c02-8a3b-d98296a88261" providerId="ADAL" clId="{18BC86BA-22CF-4917-89E5-EABA9A9ECA28}" dt="2024-04-22T08:39:13.269" v="4" actId="165"/>
          <ac:cxnSpMkLst>
            <pc:docMk/>
            <pc:sldMk cId="3359432712" sldId="1243"/>
            <ac:cxnSpMk id="45" creationId="{31FC7B50-7285-193D-7ECA-678050619FA5}"/>
          </ac:cxnSpMkLst>
        </pc:cxnChg>
        <pc:cxnChg chg="del mod topLvl">
          <ac:chgData name="Kang, Min seok - (minseok54)" userId="25b95d13-d941-4c02-8a3b-d98296a88261" providerId="ADAL" clId="{18BC86BA-22CF-4917-89E5-EABA9A9ECA28}" dt="2024-04-22T08:50:49.408" v="438" actId="478"/>
          <ac:cxnSpMkLst>
            <pc:docMk/>
            <pc:sldMk cId="3359432712" sldId="1243"/>
            <ac:cxnSpMk id="49" creationId="{3E5140E0-40C5-BA1F-0594-3E9BC10DB56B}"/>
          </ac:cxnSpMkLst>
        </pc:cxnChg>
        <pc:cxnChg chg="add mod">
          <ac:chgData name="Kang, Min seok - (minseok54)" userId="25b95d13-d941-4c02-8a3b-d98296a88261" providerId="ADAL" clId="{18BC86BA-22CF-4917-89E5-EABA9A9ECA28}" dt="2024-04-22T08:39:39.586" v="9" actId="1076"/>
          <ac:cxnSpMkLst>
            <pc:docMk/>
            <pc:sldMk cId="3359432712" sldId="1243"/>
            <ac:cxnSpMk id="61" creationId="{A33FCE9E-CC2F-BEF0-A581-B958BD14B2B8}"/>
          </ac:cxnSpMkLst>
        </pc:cxnChg>
        <pc:cxnChg chg="add mod">
          <ac:chgData name="Kang, Min seok - (minseok54)" userId="25b95d13-d941-4c02-8a3b-d98296a88261" providerId="ADAL" clId="{18BC86BA-22CF-4917-89E5-EABA9A9ECA28}" dt="2024-04-22T08:39:39.586" v="9" actId="1076"/>
          <ac:cxnSpMkLst>
            <pc:docMk/>
            <pc:sldMk cId="3359432712" sldId="1243"/>
            <ac:cxnSpMk id="62" creationId="{BD956E92-CC9F-FA52-072B-645DB6E0CA9F}"/>
          </ac:cxnSpMkLst>
        </pc:cxnChg>
      </pc:sldChg>
      <pc:sldChg chg="addSp delSp modSp mod">
        <pc:chgData name="Kang, Min seok - (minseok54)" userId="25b95d13-d941-4c02-8a3b-d98296a88261" providerId="ADAL" clId="{18BC86BA-22CF-4917-89E5-EABA9A9ECA28}" dt="2024-04-22T10:43:22.879" v="1903" actId="15"/>
        <pc:sldMkLst>
          <pc:docMk/>
          <pc:sldMk cId="1377371379" sldId="1244"/>
        </pc:sldMkLst>
        <pc:spChg chg="mod">
          <ac:chgData name="Kang, Min seok - (minseok54)" userId="25b95d13-d941-4c02-8a3b-d98296a88261" providerId="ADAL" clId="{18BC86BA-22CF-4917-89E5-EABA9A9ECA28}" dt="2024-04-22T10:14:02.504" v="1197" actId="20577"/>
          <ac:spMkLst>
            <pc:docMk/>
            <pc:sldMk cId="1377371379" sldId="1244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43:22.879" v="1903" actId="15"/>
          <ac:spMkLst>
            <pc:docMk/>
            <pc:sldMk cId="1377371379" sldId="1244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18BC86BA-22CF-4917-89E5-EABA9A9ECA28}" dt="2024-04-22T10:06:33.809" v="784"/>
          <ac:spMkLst>
            <pc:docMk/>
            <pc:sldMk cId="1377371379" sldId="1244"/>
            <ac:spMk id="4" creationId="{53F75D7E-7EB0-F9BA-4ABF-D148BA192BE1}"/>
          </ac:spMkLst>
        </pc:spChg>
        <pc:spChg chg="add mod">
          <ac:chgData name="Kang, Min seok - (minseok54)" userId="25b95d13-d941-4c02-8a3b-d98296a88261" providerId="ADAL" clId="{18BC86BA-22CF-4917-89E5-EABA9A9ECA28}" dt="2024-04-22T10:06:33.809" v="784"/>
          <ac:spMkLst>
            <pc:docMk/>
            <pc:sldMk cId="1377371379" sldId="1244"/>
            <ac:spMk id="5" creationId="{ADB56C5B-CBF9-2F87-9BA8-BA5A2142A0EF}"/>
          </ac:spMkLst>
        </pc:spChg>
        <pc:spChg chg="add mod">
          <ac:chgData name="Kang, Min seok - (minseok54)" userId="25b95d13-d941-4c02-8a3b-d98296a88261" providerId="ADAL" clId="{18BC86BA-22CF-4917-89E5-EABA9A9ECA28}" dt="2024-04-22T10:06:33.809" v="784"/>
          <ac:spMkLst>
            <pc:docMk/>
            <pc:sldMk cId="1377371379" sldId="1244"/>
            <ac:spMk id="6" creationId="{A71EB836-8B0D-A4BB-3384-DD4AA7962B33}"/>
          </ac:spMkLst>
        </pc:spChg>
        <pc:spChg chg="add mod">
          <ac:chgData name="Kang, Min seok - (minseok54)" userId="25b95d13-d941-4c02-8a3b-d98296a88261" providerId="ADAL" clId="{18BC86BA-22CF-4917-89E5-EABA9A9ECA28}" dt="2024-04-22T10:06:33.809" v="784"/>
          <ac:spMkLst>
            <pc:docMk/>
            <pc:sldMk cId="1377371379" sldId="1244"/>
            <ac:spMk id="7" creationId="{61EDF7C3-F9C9-0E6F-78EF-29CED5C44A47}"/>
          </ac:spMkLst>
        </pc:spChg>
        <pc:spChg chg="add mod">
          <ac:chgData name="Kang, Min seok - (minseok54)" userId="25b95d13-d941-4c02-8a3b-d98296a88261" providerId="ADAL" clId="{18BC86BA-22CF-4917-89E5-EABA9A9ECA28}" dt="2024-04-22T10:06:33.809" v="784"/>
          <ac:spMkLst>
            <pc:docMk/>
            <pc:sldMk cId="1377371379" sldId="1244"/>
            <ac:spMk id="10" creationId="{692C64C9-7000-204D-4CF1-2D6B70AF97E7}"/>
          </ac:spMkLst>
        </pc:spChg>
        <pc:spChg chg="del mod">
          <ac:chgData name="Kang, Min seok - (minseok54)" userId="25b95d13-d941-4c02-8a3b-d98296a88261" providerId="ADAL" clId="{18BC86BA-22CF-4917-89E5-EABA9A9ECA28}" dt="2024-04-22T10:06:42.661" v="786" actId="478"/>
          <ac:spMkLst>
            <pc:docMk/>
            <pc:sldMk cId="1377371379" sldId="1244"/>
            <ac:spMk id="1047" creationId="{E51464C9-95B0-98BE-A686-111CA89C6A47}"/>
          </ac:spMkLst>
        </pc:spChg>
        <pc:spChg chg="del">
          <ac:chgData name="Kang, Min seok - (minseok54)" userId="25b95d13-d941-4c02-8a3b-d98296a88261" providerId="ADAL" clId="{18BC86BA-22CF-4917-89E5-EABA9A9ECA28}" dt="2024-04-22T10:06:33.260" v="783" actId="478"/>
          <ac:spMkLst>
            <pc:docMk/>
            <pc:sldMk cId="1377371379" sldId="1244"/>
            <ac:spMk id="1048" creationId="{C5FCA318-2DFC-8E47-B168-FFDA5BA73EED}"/>
          </ac:spMkLst>
        </pc:spChg>
        <pc:spChg chg="del">
          <ac:chgData name="Kang, Min seok - (minseok54)" userId="25b95d13-d941-4c02-8a3b-d98296a88261" providerId="ADAL" clId="{18BC86BA-22CF-4917-89E5-EABA9A9ECA28}" dt="2024-04-22T10:06:33.260" v="783" actId="478"/>
          <ac:spMkLst>
            <pc:docMk/>
            <pc:sldMk cId="1377371379" sldId="1244"/>
            <ac:spMk id="1049" creationId="{55058CFB-748A-9712-772A-F7824FD1DD54}"/>
          </ac:spMkLst>
        </pc:spChg>
        <pc:spChg chg="del">
          <ac:chgData name="Kang, Min seok - (minseok54)" userId="25b95d13-d941-4c02-8a3b-d98296a88261" providerId="ADAL" clId="{18BC86BA-22CF-4917-89E5-EABA9A9ECA28}" dt="2024-04-22T10:06:33.260" v="783" actId="478"/>
          <ac:spMkLst>
            <pc:docMk/>
            <pc:sldMk cId="1377371379" sldId="1244"/>
            <ac:spMk id="1050" creationId="{9AA33E99-6412-D285-FEB3-783999EC57FE}"/>
          </ac:spMkLst>
        </pc:spChg>
        <pc:spChg chg="del">
          <ac:chgData name="Kang, Min seok - (minseok54)" userId="25b95d13-d941-4c02-8a3b-d98296a88261" providerId="ADAL" clId="{18BC86BA-22CF-4917-89E5-EABA9A9ECA28}" dt="2024-04-22T10:06:33.260" v="783" actId="478"/>
          <ac:spMkLst>
            <pc:docMk/>
            <pc:sldMk cId="1377371379" sldId="1244"/>
            <ac:spMk id="1053" creationId="{F07C6086-0935-0C6F-880D-1C8B1EC9DF97}"/>
          </ac:spMkLst>
        </pc:spChg>
        <pc:cxnChg chg="add mod">
          <ac:chgData name="Kang, Min seok - (minseok54)" userId="25b95d13-d941-4c02-8a3b-d98296a88261" providerId="ADAL" clId="{18BC86BA-22CF-4917-89E5-EABA9A9ECA28}" dt="2024-04-22T10:06:33.809" v="784"/>
          <ac:cxnSpMkLst>
            <pc:docMk/>
            <pc:sldMk cId="1377371379" sldId="1244"/>
            <ac:cxnSpMk id="8" creationId="{A5AAD027-00D4-C96E-AB05-14D103DF8BCD}"/>
          </ac:cxnSpMkLst>
        </pc:cxnChg>
        <pc:cxnChg chg="add mod">
          <ac:chgData name="Kang, Min seok - (minseok54)" userId="25b95d13-d941-4c02-8a3b-d98296a88261" providerId="ADAL" clId="{18BC86BA-22CF-4917-89E5-EABA9A9ECA28}" dt="2024-04-22T10:06:33.809" v="784"/>
          <ac:cxnSpMkLst>
            <pc:docMk/>
            <pc:sldMk cId="1377371379" sldId="1244"/>
            <ac:cxnSpMk id="9" creationId="{5943F01F-8BD0-76DF-106E-86C231369AFC}"/>
          </ac:cxnSpMkLst>
        </pc:cxnChg>
        <pc:cxnChg chg="del mod">
          <ac:chgData name="Kang, Min seok - (minseok54)" userId="25b95d13-d941-4c02-8a3b-d98296a88261" providerId="ADAL" clId="{18BC86BA-22CF-4917-89E5-EABA9A9ECA28}" dt="2024-04-22T10:06:33.260" v="783" actId="478"/>
          <ac:cxnSpMkLst>
            <pc:docMk/>
            <pc:sldMk cId="1377371379" sldId="1244"/>
            <ac:cxnSpMk id="1051" creationId="{B697F0AE-1C8F-5176-77D6-F3F80310FAD9}"/>
          </ac:cxnSpMkLst>
        </pc:cxnChg>
        <pc:cxnChg chg="del mod">
          <ac:chgData name="Kang, Min seok - (minseok54)" userId="25b95d13-d941-4c02-8a3b-d98296a88261" providerId="ADAL" clId="{18BC86BA-22CF-4917-89E5-EABA9A9ECA28}" dt="2024-04-22T10:06:33.260" v="783" actId="478"/>
          <ac:cxnSpMkLst>
            <pc:docMk/>
            <pc:sldMk cId="1377371379" sldId="1244"/>
            <ac:cxnSpMk id="1052" creationId="{8104B95E-247E-C1F1-8820-D02351918046}"/>
          </ac:cxnSpMkLst>
        </pc:cxnChg>
      </pc:sldChg>
      <pc:sldChg chg="modSp mod">
        <pc:chgData name="Kang, Min seok - (minseok54)" userId="25b95d13-d941-4c02-8a3b-d98296a88261" providerId="ADAL" clId="{18BC86BA-22CF-4917-89E5-EABA9A9ECA28}" dt="2024-04-22T10:55:15.807" v="2500" actId="20577"/>
        <pc:sldMkLst>
          <pc:docMk/>
          <pc:sldMk cId="2301857517" sldId="1246"/>
        </pc:sldMkLst>
        <pc:spChg chg="mod">
          <ac:chgData name="Kang, Min seok - (minseok54)" userId="25b95d13-d941-4c02-8a3b-d98296a88261" providerId="ADAL" clId="{18BC86BA-22CF-4917-89E5-EABA9A9ECA28}" dt="2024-04-22T10:01:08.293" v="693"/>
          <ac:spMkLst>
            <pc:docMk/>
            <pc:sldMk cId="2301857517" sldId="1246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01:02.866" v="692" actId="20577"/>
          <ac:spMkLst>
            <pc:docMk/>
            <pc:sldMk cId="2301857517" sldId="1246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18BC86BA-22CF-4917-89E5-EABA9A9ECA28}" dt="2024-04-22T10:55:15.807" v="2500" actId="20577"/>
          <ac:spMkLst>
            <pc:docMk/>
            <pc:sldMk cId="2301857517" sldId="1246"/>
            <ac:spMk id="12" creationId="{967027CC-61AC-7CE7-4F65-06414151E4E6}"/>
          </ac:spMkLst>
        </pc:spChg>
      </pc:sldChg>
      <pc:sldChg chg="modSp mod">
        <pc:chgData name="Kang, Min seok - (minseok54)" userId="25b95d13-d941-4c02-8a3b-d98296a88261" providerId="ADAL" clId="{18BC86BA-22CF-4917-89E5-EABA9A9ECA28}" dt="2024-04-22T10:55:11.866" v="2498" actId="20577"/>
        <pc:sldMkLst>
          <pc:docMk/>
          <pc:sldMk cId="3645268366" sldId="1247"/>
        </pc:sldMkLst>
        <pc:spChg chg="mod">
          <ac:chgData name="Kang, Min seok - (minseok54)" userId="25b95d13-d941-4c02-8a3b-d98296a88261" providerId="ADAL" clId="{18BC86BA-22CF-4917-89E5-EABA9A9ECA28}" dt="2024-04-22T10:01:11.139" v="694"/>
          <ac:spMkLst>
            <pc:docMk/>
            <pc:sldMk cId="3645268366" sldId="1247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55:08.848" v="2496" actId="20577"/>
          <ac:spMkLst>
            <pc:docMk/>
            <pc:sldMk cId="3645268366" sldId="1247"/>
            <ac:spMk id="13" creationId="{3CC23EDC-C7B0-5234-96A7-170B6CAA97D3}"/>
          </ac:spMkLst>
        </pc:spChg>
        <pc:spChg chg="mod">
          <ac:chgData name="Kang, Min seok - (minseok54)" userId="25b95d13-d941-4c02-8a3b-d98296a88261" providerId="ADAL" clId="{18BC86BA-22CF-4917-89E5-EABA9A9ECA28}" dt="2024-04-22T10:55:11.866" v="2498" actId="20577"/>
          <ac:spMkLst>
            <pc:docMk/>
            <pc:sldMk cId="3645268366" sldId="1247"/>
            <ac:spMk id="14" creationId="{30BF7131-F54F-F4F4-CF3E-6636728B7FE9}"/>
          </ac:spMkLst>
        </pc:spChg>
        <pc:spChg chg="mod">
          <ac:chgData name="Kang, Min seok - (minseok54)" userId="25b95d13-d941-4c02-8a3b-d98296a88261" providerId="ADAL" clId="{18BC86BA-22CF-4917-89E5-EABA9A9ECA28}" dt="2024-04-22T10:13:51.652" v="1196" actId="1036"/>
          <ac:spMkLst>
            <pc:docMk/>
            <pc:sldMk cId="3645268366" sldId="1247"/>
            <ac:spMk id="15" creationId="{3E4AC3D3-6A38-D15D-AB4D-A4D5729331EC}"/>
          </ac:spMkLst>
        </pc:spChg>
        <pc:spChg chg="mod">
          <ac:chgData name="Kang, Min seok - (minseok54)" userId="25b95d13-d941-4c02-8a3b-d98296a88261" providerId="ADAL" clId="{18BC86BA-22CF-4917-89E5-EABA9A9ECA28}" dt="2024-04-22T10:13:51.652" v="1196" actId="1036"/>
          <ac:spMkLst>
            <pc:docMk/>
            <pc:sldMk cId="3645268366" sldId="1247"/>
            <ac:spMk id="16" creationId="{D981404D-9C05-24D6-3929-3562AD73C3F1}"/>
          </ac:spMkLst>
        </pc:spChg>
        <pc:spChg chg="mod">
          <ac:chgData name="Kang, Min seok - (minseok54)" userId="25b95d13-d941-4c02-8a3b-d98296a88261" providerId="ADAL" clId="{18BC86BA-22CF-4917-89E5-EABA9A9ECA28}" dt="2024-04-22T10:13:51.652" v="1196" actId="1036"/>
          <ac:spMkLst>
            <pc:docMk/>
            <pc:sldMk cId="3645268366" sldId="1247"/>
            <ac:spMk id="17" creationId="{EE749E84-C683-9DC5-CD4C-3BC19C104DED}"/>
          </ac:spMkLst>
        </pc:spChg>
        <pc:spChg chg="mod">
          <ac:chgData name="Kang, Min seok - (minseok54)" userId="25b95d13-d941-4c02-8a3b-d98296a88261" providerId="ADAL" clId="{18BC86BA-22CF-4917-89E5-EABA9A9ECA28}" dt="2024-04-22T10:13:51.652" v="1196" actId="1036"/>
          <ac:spMkLst>
            <pc:docMk/>
            <pc:sldMk cId="3645268366" sldId="1247"/>
            <ac:spMk id="25" creationId="{36D31149-9B6C-E7EA-CB83-F9A17CCF0895}"/>
          </ac:spMkLst>
        </pc:spChg>
        <pc:cxnChg chg="mod">
          <ac:chgData name="Kang, Min seok - (minseok54)" userId="25b95d13-d941-4c02-8a3b-d98296a88261" providerId="ADAL" clId="{18BC86BA-22CF-4917-89E5-EABA9A9ECA28}" dt="2024-04-22T10:13:51.652" v="1196" actId="1036"/>
          <ac:cxnSpMkLst>
            <pc:docMk/>
            <pc:sldMk cId="3645268366" sldId="1247"/>
            <ac:cxnSpMk id="19" creationId="{D9E27C8F-A471-2EF6-D9DB-6FCCC0A49CD5}"/>
          </ac:cxnSpMkLst>
        </pc:cxnChg>
        <pc:cxnChg chg="mod">
          <ac:chgData name="Kang, Min seok - (minseok54)" userId="25b95d13-d941-4c02-8a3b-d98296a88261" providerId="ADAL" clId="{18BC86BA-22CF-4917-89E5-EABA9A9ECA28}" dt="2024-04-22T10:13:51.652" v="1196" actId="1036"/>
          <ac:cxnSpMkLst>
            <pc:docMk/>
            <pc:sldMk cId="3645268366" sldId="1247"/>
            <ac:cxnSpMk id="20" creationId="{274909F4-941B-AF66-3FAA-8A7F17DD3BAA}"/>
          </ac:cxnSpMkLst>
        </pc:cxnChg>
      </pc:sldChg>
      <pc:sldChg chg="modSp mod">
        <pc:chgData name="Kang, Min seok - (minseok54)" userId="25b95d13-d941-4c02-8a3b-d98296a88261" providerId="ADAL" clId="{18BC86BA-22CF-4917-89E5-EABA9A9ECA28}" dt="2024-04-22T10:56:17.460" v="2549" actId="20577"/>
        <pc:sldMkLst>
          <pc:docMk/>
          <pc:sldMk cId="1476608570" sldId="1248"/>
        </pc:sldMkLst>
        <pc:spChg chg="mod">
          <ac:chgData name="Kang, Min seok - (minseok54)" userId="25b95d13-d941-4c02-8a3b-d98296a88261" providerId="ADAL" clId="{18BC86BA-22CF-4917-89E5-EABA9A9ECA28}" dt="2024-04-22T10:15:35.528" v="1209" actId="20577"/>
          <ac:spMkLst>
            <pc:docMk/>
            <pc:sldMk cId="1476608570" sldId="1248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56:17.460" v="2549" actId="20577"/>
          <ac:spMkLst>
            <pc:docMk/>
            <pc:sldMk cId="1476608570" sldId="1248"/>
            <ac:spMk id="11" creationId="{16E2EEBA-9FE2-5DB0-9934-533460562C3A}"/>
          </ac:spMkLst>
        </pc:spChg>
      </pc:sldChg>
      <pc:sldChg chg="modSp add mod">
        <pc:chgData name="Kang, Min seok - (minseok54)" userId="25b95d13-d941-4c02-8a3b-d98296a88261" providerId="ADAL" clId="{18BC86BA-22CF-4917-89E5-EABA9A9ECA28}" dt="2024-04-23T05:13:32.352" v="2575" actId="20577"/>
        <pc:sldMkLst>
          <pc:docMk/>
          <pc:sldMk cId="2533023890" sldId="1249"/>
        </pc:sldMkLst>
        <pc:spChg chg="mod">
          <ac:chgData name="Kang, Min seok - (minseok54)" userId="25b95d13-d941-4c02-8a3b-d98296a88261" providerId="ADAL" clId="{18BC86BA-22CF-4917-89E5-EABA9A9ECA28}" dt="2024-04-23T05:13:32.352" v="2575" actId="20577"/>
          <ac:spMkLst>
            <pc:docMk/>
            <pc:sldMk cId="2533023890" sldId="1249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18BC86BA-22CF-4917-89E5-EABA9A9ECA28}" dt="2024-04-22T10:15:44.610" v="1228" actId="20577"/>
          <ac:spMkLst>
            <pc:docMk/>
            <pc:sldMk cId="2533023890" sldId="1249"/>
            <ac:spMk id="3" creationId="{B89A57A6-40DA-0EEA-A796-8E15D5609411}"/>
          </ac:spMkLst>
        </pc:spChg>
      </pc:sldChg>
      <pc:sldChg chg="modSp add mod">
        <pc:chgData name="Kang, Min seok - (minseok54)" userId="25b95d13-d941-4c02-8a3b-d98296a88261" providerId="ADAL" clId="{18BC86BA-22CF-4917-89E5-EABA9A9ECA28}" dt="2024-04-23T05:13:41.672" v="2594" actId="20577"/>
        <pc:sldMkLst>
          <pc:docMk/>
          <pc:sldMk cId="2721116263" sldId="1250"/>
        </pc:sldMkLst>
        <pc:spChg chg="mod">
          <ac:chgData name="Kang, Min seok - (minseok54)" userId="25b95d13-d941-4c02-8a3b-d98296a88261" providerId="ADAL" clId="{18BC86BA-22CF-4917-89E5-EABA9A9ECA28}" dt="2024-04-23T05:13:41.672" v="2594" actId="20577"/>
          <ac:spMkLst>
            <pc:docMk/>
            <pc:sldMk cId="2721116263" sldId="1250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18BC86BA-22CF-4917-89E5-EABA9A9ECA28}" dt="2024-04-22T10:02:48.727" v="701"/>
          <ac:spMkLst>
            <pc:docMk/>
            <pc:sldMk cId="2721116263" sldId="1250"/>
            <ac:spMk id="3" creationId="{B89A57A6-40DA-0EEA-A796-8E15D5609411}"/>
          </ac:spMkLst>
        </pc:spChg>
      </pc:sldChg>
      <pc:sldChg chg="modSp add mod">
        <pc:chgData name="Kang, Min seok - (minseok54)" userId="25b95d13-d941-4c02-8a3b-d98296a88261" providerId="ADAL" clId="{18BC86BA-22CF-4917-89E5-EABA9A9ECA28}" dt="2024-04-23T05:13:48.267" v="2604" actId="20577"/>
        <pc:sldMkLst>
          <pc:docMk/>
          <pc:sldMk cId="3689498301" sldId="1251"/>
        </pc:sldMkLst>
        <pc:spChg chg="mod">
          <ac:chgData name="Kang, Min seok - (minseok54)" userId="25b95d13-d941-4c02-8a3b-d98296a88261" providerId="ADAL" clId="{18BC86BA-22CF-4917-89E5-EABA9A9ECA28}" dt="2024-04-23T05:13:48.267" v="2604" actId="20577"/>
          <ac:spMkLst>
            <pc:docMk/>
            <pc:sldMk cId="3689498301" sldId="1251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18BC86BA-22CF-4917-89E5-EABA9A9ECA28}" dt="2024-04-22T10:46:37.274" v="1927" actId="20577"/>
          <ac:spMkLst>
            <pc:docMk/>
            <pc:sldMk cId="3689498301" sldId="1251"/>
            <ac:spMk id="3" creationId="{B89A57A6-40DA-0EEA-A796-8E15D5609411}"/>
          </ac:spMkLst>
        </pc:spChg>
      </pc:sldChg>
      <pc:sldChg chg="addSp delSp modSp add mod">
        <pc:chgData name="Kang, Min seok - (minseok54)" userId="25b95d13-d941-4c02-8a3b-d98296a88261" providerId="ADAL" clId="{18BC86BA-22CF-4917-89E5-EABA9A9ECA28}" dt="2024-04-22T10:52:21.981" v="2296" actId="20577"/>
        <pc:sldMkLst>
          <pc:docMk/>
          <pc:sldMk cId="1929409703" sldId="1252"/>
        </pc:sldMkLst>
        <pc:spChg chg="mod">
          <ac:chgData name="Kang, Min seok - (minseok54)" userId="25b95d13-d941-4c02-8a3b-d98296a88261" providerId="ADAL" clId="{18BC86BA-22CF-4917-89E5-EABA9A9ECA28}" dt="2024-04-22T10:09:07.053" v="924" actId="6549"/>
          <ac:spMkLst>
            <pc:docMk/>
            <pc:sldMk cId="1929409703" sldId="1252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12:50.323" v="1098" actId="14100"/>
          <ac:spMkLst>
            <pc:docMk/>
            <pc:sldMk cId="1929409703" sldId="1252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18BC86BA-22CF-4917-89E5-EABA9A9ECA28}" dt="2024-04-22T10:08:31.375" v="812" actId="1076"/>
          <ac:spMkLst>
            <pc:docMk/>
            <pc:sldMk cId="1929409703" sldId="1252"/>
            <ac:spMk id="4" creationId="{25BECB3A-1C64-B03E-456B-2D185E58260A}"/>
          </ac:spMkLst>
        </pc:spChg>
        <pc:spChg chg="add mod">
          <ac:chgData name="Kang, Min seok - (minseok54)" userId="25b95d13-d941-4c02-8a3b-d98296a88261" providerId="ADAL" clId="{18BC86BA-22CF-4917-89E5-EABA9A9ECA28}" dt="2024-04-22T10:08:31.375" v="812" actId="1076"/>
          <ac:spMkLst>
            <pc:docMk/>
            <pc:sldMk cId="1929409703" sldId="1252"/>
            <ac:spMk id="5" creationId="{9D3B44E3-CF5F-BC0B-8968-51D46AC7F733}"/>
          </ac:spMkLst>
        </pc:spChg>
        <pc:spChg chg="add mod">
          <ac:chgData name="Kang, Min seok - (minseok54)" userId="25b95d13-d941-4c02-8a3b-d98296a88261" providerId="ADAL" clId="{18BC86BA-22CF-4917-89E5-EABA9A9ECA28}" dt="2024-04-22T10:08:31.375" v="812" actId="1076"/>
          <ac:spMkLst>
            <pc:docMk/>
            <pc:sldMk cId="1929409703" sldId="1252"/>
            <ac:spMk id="6" creationId="{667DF8C3-4DD6-F2E9-30AE-F54FAF4FD0F9}"/>
          </ac:spMkLst>
        </pc:spChg>
        <pc:spChg chg="add mod">
          <ac:chgData name="Kang, Min seok - (minseok54)" userId="25b95d13-d941-4c02-8a3b-d98296a88261" providerId="ADAL" clId="{18BC86BA-22CF-4917-89E5-EABA9A9ECA28}" dt="2024-04-22T10:08:31.375" v="812" actId="1076"/>
          <ac:spMkLst>
            <pc:docMk/>
            <pc:sldMk cId="1929409703" sldId="1252"/>
            <ac:spMk id="7" creationId="{9B9102F5-D774-129B-B32D-852B1BE5824F}"/>
          </ac:spMkLst>
        </pc:spChg>
        <pc:spChg chg="add mod">
          <ac:chgData name="Kang, Min seok - (minseok54)" userId="25b95d13-d941-4c02-8a3b-d98296a88261" providerId="ADAL" clId="{18BC86BA-22CF-4917-89E5-EABA9A9ECA28}" dt="2024-04-22T10:08:37.782" v="815" actId="14100"/>
          <ac:spMkLst>
            <pc:docMk/>
            <pc:sldMk cId="1929409703" sldId="1252"/>
            <ac:spMk id="10" creationId="{76C82B7B-8865-81A6-A20C-FB531DEA6950}"/>
          </ac:spMkLst>
        </pc:spChg>
        <pc:spChg chg="del">
          <ac:chgData name="Kang, Min seok - (minseok54)" userId="25b95d13-d941-4c02-8a3b-d98296a88261" providerId="ADAL" clId="{18BC86BA-22CF-4917-89E5-EABA9A9ECA28}" dt="2024-04-22T10:07:44.545" v="810" actId="478"/>
          <ac:spMkLst>
            <pc:docMk/>
            <pc:sldMk cId="1929409703" sldId="1252"/>
            <ac:spMk id="12" creationId="{967027CC-61AC-7CE7-4F65-06414151E4E6}"/>
          </ac:spMkLst>
        </pc:spChg>
        <pc:spChg chg="add mod">
          <ac:chgData name="Kang, Min seok - (minseok54)" userId="25b95d13-d941-4c02-8a3b-d98296a88261" providerId="ADAL" clId="{18BC86BA-22CF-4917-89E5-EABA9A9ECA28}" dt="2024-04-22T10:13:37.595" v="1187" actId="12"/>
          <ac:spMkLst>
            <pc:docMk/>
            <pc:sldMk cId="1929409703" sldId="1252"/>
            <ac:spMk id="15" creationId="{A9C46984-2EF6-F332-5DFD-DDF2EC6547E8}"/>
          </ac:spMkLst>
        </pc:spChg>
        <pc:spChg chg="add mod">
          <ac:chgData name="Kang, Min seok - (minseok54)" userId="25b95d13-d941-4c02-8a3b-d98296a88261" providerId="ADAL" clId="{18BC86BA-22CF-4917-89E5-EABA9A9ECA28}" dt="2024-04-22T10:52:21.981" v="2296" actId="20577"/>
          <ac:spMkLst>
            <pc:docMk/>
            <pc:sldMk cId="1929409703" sldId="1252"/>
            <ac:spMk id="16" creationId="{119B5C3E-15ED-8A21-8DEA-4DEFC64CE5BB}"/>
          </ac:spMkLst>
        </pc:spChg>
        <pc:graphicFrameChg chg="del">
          <ac:chgData name="Kang, Min seok - (minseok54)" userId="25b95d13-d941-4c02-8a3b-d98296a88261" providerId="ADAL" clId="{18BC86BA-22CF-4917-89E5-EABA9A9ECA28}" dt="2024-04-22T10:07:42.313" v="809" actId="478"/>
          <ac:graphicFrameMkLst>
            <pc:docMk/>
            <pc:sldMk cId="1929409703" sldId="1252"/>
            <ac:graphicFrameMk id="11" creationId="{BA60B0CA-894E-26C0-F912-F7358B55C356}"/>
          </ac:graphicFrameMkLst>
        </pc:graphicFrameChg>
        <pc:picChg chg="add mod">
          <ac:chgData name="Kang, Min seok - (minseok54)" userId="25b95d13-d941-4c02-8a3b-d98296a88261" providerId="ADAL" clId="{18BC86BA-22CF-4917-89E5-EABA9A9ECA28}" dt="2024-04-22T10:13:03.491" v="1126" actId="1076"/>
          <ac:picMkLst>
            <pc:docMk/>
            <pc:sldMk cId="1929409703" sldId="1252"/>
            <ac:picMk id="14" creationId="{F906635C-18A4-6EF5-96F7-7FE13B63AF64}"/>
          </ac:picMkLst>
        </pc:picChg>
        <pc:cxnChg chg="add mod">
          <ac:chgData name="Kang, Min seok - (minseok54)" userId="25b95d13-d941-4c02-8a3b-d98296a88261" providerId="ADAL" clId="{18BC86BA-22CF-4917-89E5-EABA9A9ECA28}" dt="2024-04-22T10:08:31.375" v="812" actId="1076"/>
          <ac:cxnSpMkLst>
            <pc:docMk/>
            <pc:sldMk cId="1929409703" sldId="1252"/>
            <ac:cxnSpMk id="8" creationId="{31F66504-3191-BF68-94B0-0964AE5BD845}"/>
          </ac:cxnSpMkLst>
        </pc:cxnChg>
        <pc:cxnChg chg="add mod">
          <ac:chgData name="Kang, Min seok - (minseok54)" userId="25b95d13-d941-4c02-8a3b-d98296a88261" providerId="ADAL" clId="{18BC86BA-22CF-4917-89E5-EABA9A9ECA28}" dt="2024-04-22T10:08:31.375" v="812" actId="1076"/>
          <ac:cxnSpMkLst>
            <pc:docMk/>
            <pc:sldMk cId="1929409703" sldId="1252"/>
            <ac:cxnSpMk id="9" creationId="{9AA6A60F-837F-9819-8F4D-6C97577F6590}"/>
          </ac:cxnSpMkLst>
        </pc:cxnChg>
      </pc:sldChg>
      <pc:sldChg chg="addSp delSp modSp add mod">
        <pc:chgData name="Kang, Min seok - (minseok54)" userId="25b95d13-d941-4c02-8a3b-d98296a88261" providerId="ADAL" clId="{18BC86BA-22CF-4917-89E5-EABA9A9ECA28}" dt="2024-04-22T10:55:38.236" v="2546" actId="20577"/>
        <pc:sldMkLst>
          <pc:docMk/>
          <pc:sldMk cId="3548860287" sldId="1253"/>
        </pc:sldMkLst>
        <pc:spChg chg="mod">
          <ac:chgData name="Kang, Min seok - (minseok54)" userId="25b95d13-d941-4c02-8a3b-d98296a88261" providerId="ADAL" clId="{18BC86BA-22CF-4917-89E5-EABA9A9ECA28}" dt="2024-04-22T10:20:12.034" v="1247" actId="20577"/>
          <ac:spMkLst>
            <pc:docMk/>
            <pc:sldMk cId="3548860287" sldId="1253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27:37.458" v="1295" actId="20577"/>
          <ac:spMkLst>
            <pc:docMk/>
            <pc:sldMk cId="3548860287" sldId="1253"/>
            <ac:spMk id="3" creationId="{0B4BB7F0-BC75-8EC7-70DC-61DDDF7167F9}"/>
          </ac:spMkLst>
        </pc:spChg>
        <pc:spChg chg="del">
          <ac:chgData name="Kang, Min seok - (minseok54)" userId="25b95d13-d941-4c02-8a3b-d98296a88261" providerId="ADAL" clId="{18BC86BA-22CF-4917-89E5-EABA9A9ECA28}" dt="2024-04-22T10:27:25.901" v="1250" actId="478"/>
          <ac:spMkLst>
            <pc:docMk/>
            <pc:sldMk cId="3548860287" sldId="1253"/>
            <ac:spMk id="4" creationId="{25BECB3A-1C64-B03E-456B-2D185E58260A}"/>
          </ac:spMkLst>
        </pc:spChg>
        <pc:spChg chg="del">
          <ac:chgData name="Kang, Min seok - (minseok54)" userId="25b95d13-d941-4c02-8a3b-d98296a88261" providerId="ADAL" clId="{18BC86BA-22CF-4917-89E5-EABA9A9ECA28}" dt="2024-04-22T10:27:25.901" v="1250" actId="478"/>
          <ac:spMkLst>
            <pc:docMk/>
            <pc:sldMk cId="3548860287" sldId="1253"/>
            <ac:spMk id="5" creationId="{9D3B44E3-CF5F-BC0B-8968-51D46AC7F733}"/>
          </ac:spMkLst>
        </pc:spChg>
        <pc:spChg chg="del">
          <ac:chgData name="Kang, Min seok - (minseok54)" userId="25b95d13-d941-4c02-8a3b-d98296a88261" providerId="ADAL" clId="{18BC86BA-22CF-4917-89E5-EABA9A9ECA28}" dt="2024-04-22T10:27:25.901" v="1250" actId="478"/>
          <ac:spMkLst>
            <pc:docMk/>
            <pc:sldMk cId="3548860287" sldId="1253"/>
            <ac:spMk id="6" creationId="{667DF8C3-4DD6-F2E9-30AE-F54FAF4FD0F9}"/>
          </ac:spMkLst>
        </pc:spChg>
        <pc:spChg chg="del">
          <ac:chgData name="Kang, Min seok - (minseok54)" userId="25b95d13-d941-4c02-8a3b-d98296a88261" providerId="ADAL" clId="{18BC86BA-22CF-4917-89E5-EABA9A9ECA28}" dt="2024-04-22T10:27:25.901" v="1250" actId="478"/>
          <ac:spMkLst>
            <pc:docMk/>
            <pc:sldMk cId="3548860287" sldId="1253"/>
            <ac:spMk id="7" creationId="{9B9102F5-D774-129B-B32D-852B1BE5824F}"/>
          </ac:spMkLst>
        </pc:spChg>
        <pc:spChg chg="del">
          <ac:chgData name="Kang, Min seok - (minseok54)" userId="25b95d13-d941-4c02-8a3b-d98296a88261" providerId="ADAL" clId="{18BC86BA-22CF-4917-89E5-EABA9A9ECA28}" dt="2024-04-22T10:27:25.901" v="1250" actId="478"/>
          <ac:spMkLst>
            <pc:docMk/>
            <pc:sldMk cId="3548860287" sldId="1253"/>
            <ac:spMk id="10" creationId="{76C82B7B-8865-81A6-A20C-FB531DEA6950}"/>
          </ac:spMkLst>
        </pc:spChg>
        <pc:spChg chg="add mod">
          <ac:chgData name="Kang, Min seok - (minseok54)" userId="25b95d13-d941-4c02-8a3b-d98296a88261" providerId="ADAL" clId="{18BC86BA-22CF-4917-89E5-EABA9A9ECA28}" dt="2024-04-22T10:55:23.970" v="2503" actId="1076"/>
          <ac:spMkLst>
            <pc:docMk/>
            <pc:sldMk cId="3548860287" sldId="1253"/>
            <ac:spMk id="12" creationId="{A6FD2751-1070-6A23-2D2E-8C2C31DC52A6}"/>
          </ac:spMkLst>
        </pc:spChg>
        <pc:spChg chg="add mod">
          <ac:chgData name="Kang, Min seok - (minseok54)" userId="25b95d13-d941-4c02-8a3b-d98296a88261" providerId="ADAL" clId="{18BC86BA-22CF-4917-89E5-EABA9A9ECA28}" dt="2024-04-22T10:29:00.939" v="1309" actId="1036"/>
          <ac:spMkLst>
            <pc:docMk/>
            <pc:sldMk cId="3548860287" sldId="1253"/>
            <ac:spMk id="13" creationId="{8359C503-399E-A76B-A156-FC4B0EA81340}"/>
          </ac:spMkLst>
        </pc:spChg>
        <pc:spChg chg="del mod">
          <ac:chgData name="Kang, Min seok - (minseok54)" userId="25b95d13-d941-4c02-8a3b-d98296a88261" providerId="ADAL" clId="{18BC86BA-22CF-4917-89E5-EABA9A9ECA28}" dt="2024-04-22T10:27:45.401" v="1296" actId="478"/>
          <ac:spMkLst>
            <pc:docMk/>
            <pc:sldMk cId="3548860287" sldId="1253"/>
            <ac:spMk id="15" creationId="{A9C46984-2EF6-F332-5DFD-DDF2EC6547E8}"/>
          </ac:spMkLst>
        </pc:spChg>
        <pc:spChg chg="add mod">
          <ac:chgData name="Kang, Min seok - (minseok54)" userId="25b95d13-d941-4c02-8a3b-d98296a88261" providerId="ADAL" clId="{18BC86BA-22CF-4917-89E5-EABA9A9ECA28}" dt="2024-04-22T10:29:00.939" v="1309" actId="1036"/>
          <ac:spMkLst>
            <pc:docMk/>
            <pc:sldMk cId="3548860287" sldId="1253"/>
            <ac:spMk id="16" creationId="{BF6C50DE-EEA6-5D79-6DFA-0DCB5818970C}"/>
          </ac:spMkLst>
        </pc:spChg>
        <pc:spChg chg="add mod">
          <ac:chgData name="Kang, Min seok - (minseok54)" userId="25b95d13-d941-4c02-8a3b-d98296a88261" providerId="ADAL" clId="{18BC86BA-22CF-4917-89E5-EABA9A9ECA28}" dt="2024-04-22T10:29:00.939" v="1309" actId="1036"/>
          <ac:spMkLst>
            <pc:docMk/>
            <pc:sldMk cId="3548860287" sldId="1253"/>
            <ac:spMk id="17" creationId="{26014DFE-41ED-C2E1-FADD-192754B8C6E0}"/>
          </ac:spMkLst>
        </pc:spChg>
        <pc:spChg chg="add mod">
          <ac:chgData name="Kang, Min seok - (minseok54)" userId="25b95d13-d941-4c02-8a3b-d98296a88261" providerId="ADAL" clId="{18BC86BA-22CF-4917-89E5-EABA9A9ECA28}" dt="2024-04-22T10:29:00.939" v="1309" actId="1036"/>
          <ac:spMkLst>
            <pc:docMk/>
            <pc:sldMk cId="3548860287" sldId="1253"/>
            <ac:spMk id="20" creationId="{B1CC9436-1A90-FB6A-AD43-D43BE3155759}"/>
          </ac:spMkLst>
        </pc:spChg>
        <pc:spChg chg="add mod">
          <ac:chgData name="Kang, Min seok - (minseok54)" userId="25b95d13-d941-4c02-8a3b-d98296a88261" providerId="ADAL" clId="{18BC86BA-22CF-4917-89E5-EABA9A9ECA28}" dt="2024-04-22T10:55:38.236" v="2546" actId="20577"/>
          <ac:spMkLst>
            <pc:docMk/>
            <pc:sldMk cId="3548860287" sldId="1253"/>
            <ac:spMk id="21" creationId="{1BD2B810-821D-028C-2AD8-23FD89CEBE48}"/>
          </ac:spMkLst>
        </pc:spChg>
        <pc:graphicFrameChg chg="add mod modGraphic">
          <ac:chgData name="Kang, Min seok - (minseok54)" userId="25b95d13-d941-4c02-8a3b-d98296a88261" providerId="ADAL" clId="{18BC86BA-22CF-4917-89E5-EABA9A9ECA28}" dt="2024-04-22T10:28:57.770" v="1307" actId="1035"/>
          <ac:graphicFrameMkLst>
            <pc:docMk/>
            <pc:sldMk cId="3548860287" sldId="1253"/>
            <ac:graphicFrameMk id="11" creationId="{D4B808CF-5A2C-60E1-C04E-0E14AEB6EAE4}"/>
          </ac:graphicFrameMkLst>
        </pc:graphicFrameChg>
        <pc:picChg chg="del">
          <ac:chgData name="Kang, Min seok - (minseok54)" userId="25b95d13-d941-4c02-8a3b-d98296a88261" providerId="ADAL" clId="{18BC86BA-22CF-4917-89E5-EABA9A9ECA28}" dt="2024-04-22T10:27:24.363" v="1249" actId="478"/>
          <ac:picMkLst>
            <pc:docMk/>
            <pc:sldMk cId="3548860287" sldId="1253"/>
            <ac:picMk id="14" creationId="{F906635C-18A4-6EF5-96F7-7FE13B63AF64}"/>
          </ac:picMkLst>
        </pc:picChg>
        <pc:cxnChg chg="del mod">
          <ac:chgData name="Kang, Min seok - (minseok54)" userId="25b95d13-d941-4c02-8a3b-d98296a88261" providerId="ADAL" clId="{18BC86BA-22CF-4917-89E5-EABA9A9ECA28}" dt="2024-04-22T10:27:25.901" v="1250" actId="478"/>
          <ac:cxnSpMkLst>
            <pc:docMk/>
            <pc:sldMk cId="3548860287" sldId="1253"/>
            <ac:cxnSpMk id="8" creationId="{31F66504-3191-BF68-94B0-0964AE5BD845}"/>
          </ac:cxnSpMkLst>
        </pc:cxnChg>
        <pc:cxnChg chg="del mod">
          <ac:chgData name="Kang, Min seok - (minseok54)" userId="25b95d13-d941-4c02-8a3b-d98296a88261" providerId="ADAL" clId="{18BC86BA-22CF-4917-89E5-EABA9A9ECA28}" dt="2024-04-22T10:27:25.901" v="1250" actId="478"/>
          <ac:cxnSpMkLst>
            <pc:docMk/>
            <pc:sldMk cId="3548860287" sldId="1253"/>
            <ac:cxnSpMk id="9" creationId="{9AA6A60F-837F-9819-8F4D-6C97577F6590}"/>
          </ac:cxnSpMkLst>
        </pc:cxnChg>
        <pc:cxnChg chg="add mod">
          <ac:chgData name="Kang, Min seok - (minseok54)" userId="25b95d13-d941-4c02-8a3b-d98296a88261" providerId="ADAL" clId="{18BC86BA-22CF-4917-89E5-EABA9A9ECA28}" dt="2024-04-22T10:29:00.939" v="1309" actId="1036"/>
          <ac:cxnSpMkLst>
            <pc:docMk/>
            <pc:sldMk cId="3548860287" sldId="1253"/>
            <ac:cxnSpMk id="18" creationId="{23157CAC-AE8D-E4C1-516A-AC33BFB99603}"/>
          </ac:cxnSpMkLst>
        </pc:cxnChg>
        <pc:cxnChg chg="add mod">
          <ac:chgData name="Kang, Min seok - (minseok54)" userId="25b95d13-d941-4c02-8a3b-d98296a88261" providerId="ADAL" clId="{18BC86BA-22CF-4917-89E5-EABA9A9ECA28}" dt="2024-04-22T10:29:00.939" v="1309" actId="1036"/>
          <ac:cxnSpMkLst>
            <pc:docMk/>
            <pc:sldMk cId="3548860287" sldId="1253"/>
            <ac:cxnSpMk id="19" creationId="{EAAA40FB-55D6-B866-F251-C1894D9AF910}"/>
          </ac:cxnSpMkLst>
        </pc:cxnChg>
      </pc:sldChg>
      <pc:sldChg chg="addSp modSp add mod">
        <pc:chgData name="Kang, Min seok - (minseok54)" userId="25b95d13-d941-4c02-8a3b-d98296a88261" providerId="ADAL" clId="{18BC86BA-22CF-4917-89E5-EABA9A9ECA28}" dt="2024-04-22T10:55:03.351" v="2494" actId="20577"/>
        <pc:sldMkLst>
          <pc:docMk/>
          <pc:sldMk cId="2911661367" sldId="1329"/>
        </pc:sldMkLst>
        <pc:spChg chg="mod">
          <ac:chgData name="Kang, Min seok - (minseok54)" userId="25b95d13-d941-4c02-8a3b-d98296a88261" providerId="ADAL" clId="{18BC86BA-22CF-4917-89E5-EABA9A9ECA28}" dt="2024-04-22T10:33:56.373" v="1435" actId="6549"/>
          <ac:spMkLst>
            <pc:docMk/>
            <pc:sldMk cId="2911661367" sldId="1329"/>
            <ac:spMk id="2" creationId="{B1FD3BE2-C654-C817-FF43-1EB44AF9BC4E}"/>
          </ac:spMkLst>
        </pc:spChg>
        <pc:spChg chg="add mod">
          <ac:chgData name="Kang, Min seok - (minseok54)" userId="25b95d13-d941-4c02-8a3b-d98296a88261" providerId="ADAL" clId="{18BC86BA-22CF-4917-89E5-EABA9A9ECA28}" dt="2024-04-22T10:55:03.351" v="2494" actId="20577"/>
          <ac:spMkLst>
            <pc:docMk/>
            <pc:sldMk cId="2911661367" sldId="1329"/>
            <ac:spMk id="3" creationId="{4738C08F-B578-EABD-7AE0-13F8D95C5685}"/>
          </ac:spMkLst>
        </pc:spChg>
        <pc:spChg chg="mod">
          <ac:chgData name="Kang, Min seok - (minseok54)" userId="25b95d13-d941-4c02-8a3b-d98296a88261" providerId="ADAL" clId="{18BC86BA-22CF-4917-89E5-EABA9A9ECA28}" dt="2024-04-22T10:34:28.689" v="1492" actId="20577"/>
          <ac:spMkLst>
            <pc:docMk/>
            <pc:sldMk cId="2911661367" sldId="1329"/>
            <ac:spMk id="5" creationId="{D9A9BC6A-9ABF-EFE0-5548-FC5953F91FF6}"/>
          </ac:spMkLst>
        </pc:spChg>
        <pc:spChg chg="mod">
          <ac:chgData name="Kang, Min seok - (minseok54)" userId="25b95d13-d941-4c02-8a3b-d98296a88261" providerId="ADAL" clId="{18BC86BA-22CF-4917-89E5-EABA9A9ECA28}" dt="2024-04-22T10:54:38.507" v="2369" actId="1035"/>
          <ac:spMkLst>
            <pc:docMk/>
            <pc:sldMk cId="2911661367" sldId="1329"/>
            <ac:spMk id="8" creationId="{D6EBF94E-A912-EC07-542E-C9597E68C97A}"/>
          </ac:spMkLst>
        </pc:spChg>
        <pc:spChg chg="mod">
          <ac:chgData name="Kang, Min seok - (minseok54)" userId="25b95d13-d941-4c02-8a3b-d98296a88261" providerId="ADAL" clId="{18BC86BA-22CF-4917-89E5-EABA9A9ECA28}" dt="2024-04-22T10:54:38.507" v="2369" actId="1035"/>
          <ac:spMkLst>
            <pc:docMk/>
            <pc:sldMk cId="2911661367" sldId="1329"/>
            <ac:spMk id="18" creationId="{5C58CCC3-3C9C-2AAD-40E3-4FF446DC2562}"/>
          </ac:spMkLst>
        </pc:spChg>
        <pc:picChg chg="mod">
          <ac:chgData name="Kang, Min seok - (minseok54)" userId="25b95d13-d941-4c02-8a3b-d98296a88261" providerId="ADAL" clId="{18BC86BA-22CF-4917-89E5-EABA9A9ECA28}" dt="2024-04-22T10:54:38.507" v="2369" actId="1035"/>
          <ac:picMkLst>
            <pc:docMk/>
            <pc:sldMk cId="2911661367" sldId="1329"/>
            <ac:picMk id="4" creationId="{D32420D5-1DAC-E439-A538-74A7D00F6C6F}"/>
          </ac:picMkLst>
        </pc:picChg>
        <pc:picChg chg="mod">
          <ac:chgData name="Kang, Min seok - (minseok54)" userId="25b95d13-d941-4c02-8a3b-d98296a88261" providerId="ADAL" clId="{18BC86BA-22CF-4917-89E5-EABA9A9ECA28}" dt="2024-04-22T10:54:38.507" v="2369" actId="1035"/>
          <ac:picMkLst>
            <pc:docMk/>
            <pc:sldMk cId="2911661367" sldId="1329"/>
            <ac:picMk id="9" creationId="{0A8AC896-2DDE-5F81-16F5-1A566B88FB37}"/>
          </ac:picMkLst>
        </pc:picChg>
      </pc:sldChg>
      <pc:sldChg chg="modSp add del mod ord">
        <pc:chgData name="Kang, Min seok - (minseok54)" userId="25b95d13-d941-4c02-8a3b-d98296a88261" providerId="ADAL" clId="{18BC86BA-22CF-4917-89E5-EABA9A9ECA28}" dt="2024-04-22T10:32:27.587" v="1329" actId="47"/>
        <pc:sldMkLst>
          <pc:docMk/>
          <pc:sldMk cId="545805698" sldId="1330"/>
        </pc:sldMkLst>
        <pc:spChg chg="mod">
          <ac:chgData name="Kang, Min seok - (minseok54)" userId="25b95d13-d941-4c02-8a3b-d98296a88261" providerId="ADAL" clId="{18BC86BA-22CF-4917-89E5-EABA9A9ECA28}" dt="2024-04-22T10:32:25.274" v="1328" actId="20577"/>
          <ac:spMkLst>
            <pc:docMk/>
            <pc:sldMk cId="545805698" sldId="1330"/>
            <ac:spMk id="2" creationId="{58DFD6BA-076A-0250-5D7D-AA454E705A67}"/>
          </ac:spMkLst>
        </pc:spChg>
      </pc:sldChg>
      <pc:sldChg chg="addSp modSp add mod">
        <pc:chgData name="Kang, Min seok - (minseok54)" userId="25b95d13-d941-4c02-8a3b-d98296a88261" providerId="ADAL" clId="{18BC86BA-22CF-4917-89E5-EABA9A9ECA28}" dt="2024-04-22T10:52:44.587" v="2363" actId="20577"/>
        <pc:sldMkLst>
          <pc:docMk/>
          <pc:sldMk cId="294027355" sldId="1331"/>
        </pc:sldMkLst>
        <pc:spChg chg="mod">
          <ac:chgData name="Kang, Min seok - (minseok54)" userId="25b95d13-d941-4c02-8a3b-d98296a88261" providerId="ADAL" clId="{18BC86BA-22CF-4917-89E5-EABA9A9ECA28}" dt="2024-04-22T10:32:43.095" v="1348" actId="20577"/>
          <ac:spMkLst>
            <pc:docMk/>
            <pc:sldMk cId="294027355" sldId="1331"/>
            <ac:spMk id="2" creationId="{427DB21E-E9FB-39F0-42A4-BD707C6507EF}"/>
          </ac:spMkLst>
        </pc:spChg>
        <pc:spChg chg="add mod">
          <ac:chgData name="Kang, Min seok - (minseok54)" userId="25b95d13-d941-4c02-8a3b-d98296a88261" providerId="ADAL" clId="{18BC86BA-22CF-4917-89E5-EABA9A9ECA28}" dt="2024-04-22T10:52:44.587" v="2363" actId="20577"/>
          <ac:spMkLst>
            <pc:docMk/>
            <pc:sldMk cId="294027355" sldId="1331"/>
            <ac:spMk id="3" creationId="{87111C69-A162-59AF-F793-BA8B9C28D6F8}"/>
          </ac:spMkLst>
        </pc:spChg>
        <pc:spChg chg="mod">
          <ac:chgData name="Kang, Min seok - (minseok54)" userId="25b95d13-d941-4c02-8a3b-d98296a88261" providerId="ADAL" clId="{18BC86BA-22CF-4917-89E5-EABA9A9ECA28}" dt="2024-04-22T10:34:22.999" v="1482" actId="20577"/>
          <ac:spMkLst>
            <pc:docMk/>
            <pc:sldMk cId="294027355" sldId="1331"/>
            <ac:spMk id="5" creationId="{73491897-D44E-5D7B-31B2-94583E288CC2}"/>
          </ac:spMkLst>
        </pc:spChg>
      </pc:sldChg>
      <pc:sldChg chg="modSp add mod">
        <pc:chgData name="Kang, Min seok - (minseok54)" userId="25b95d13-d941-4c02-8a3b-d98296a88261" providerId="ADAL" clId="{18BC86BA-22CF-4917-89E5-EABA9A9ECA28}" dt="2024-04-22T10:51:05.505" v="2210" actId="20577"/>
        <pc:sldMkLst>
          <pc:docMk/>
          <pc:sldMk cId="550990288" sldId="1332"/>
        </pc:sldMkLst>
        <pc:spChg chg="mod">
          <ac:chgData name="Kang, Min seok - (minseok54)" userId="25b95d13-d941-4c02-8a3b-d98296a88261" providerId="ADAL" clId="{18BC86BA-22CF-4917-89E5-EABA9A9ECA28}" dt="2024-04-22T10:48:15.900" v="1939" actId="20577"/>
          <ac:spMkLst>
            <pc:docMk/>
            <pc:sldMk cId="550990288" sldId="1332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18BC86BA-22CF-4917-89E5-EABA9A9ECA28}" dt="2024-04-22T10:51:05.505" v="2210" actId="20577"/>
          <ac:spMkLst>
            <pc:docMk/>
            <pc:sldMk cId="550990288" sldId="1332"/>
            <ac:spMk id="3" creationId="{0B4BB7F0-BC75-8EC7-70DC-61DDDF7167F9}"/>
          </ac:spMkLst>
        </pc:spChg>
      </pc:sldChg>
      <pc:sldChg chg="modSp mod">
        <pc:chgData name="Kang, Min seok - (minseok54)" userId="25b95d13-d941-4c02-8a3b-d98296a88261" providerId="ADAL" clId="{18BC86BA-22CF-4917-89E5-EABA9A9ECA28}" dt="2024-04-23T05:13:25.533" v="2568" actId="20577"/>
        <pc:sldMkLst>
          <pc:docMk/>
          <pc:sldMk cId="128362261" sldId="1335"/>
        </pc:sldMkLst>
        <pc:spChg chg="mod">
          <ac:chgData name="Kang, Min seok - (minseok54)" userId="25b95d13-d941-4c02-8a3b-d98296a88261" providerId="ADAL" clId="{18BC86BA-22CF-4917-89E5-EABA9A9ECA28}" dt="2024-04-23T05:13:25.533" v="2568" actId="20577"/>
          <ac:spMkLst>
            <pc:docMk/>
            <pc:sldMk cId="128362261" sldId="1335"/>
            <ac:spMk id="2" creationId="{C9B17DD2-E218-0BF0-6C34-432FE76A924C}"/>
          </ac:spMkLst>
        </pc:spChg>
      </pc:sldChg>
    </pc:docChg>
  </pc:docChgLst>
  <pc:docChgLst>
    <pc:chgData name="Kang, Min seok - (minseok54)" userId="25b95d13-d941-4c02-8a3b-d98296a88261" providerId="ADAL" clId="{73CF24C5-A260-4141-8401-A477C6F7291C}"/>
    <pc:docChg chg="undo redo custSel addSld delSld modSld sldOrd">
      <pc:chgData name="Kang, Min seok - (minseok54)" userId="25b95d13-d941-4c02-8a3b-d98296a88261" providerId="ADAL" clId="{73CF24C5-A260-4141-8401-A477C6F7291C}" dt="2024-04-19T04:17:26.469" v="4844" actId="20577"/>
      <pc:docMkLst>
        <pc:docMk/>
      </pc:docMkLst>
      <pc:sldChg chg="modSp mod">
        <pc:chgData name="Kang, Min seok - (minseok54)" userId="25b95d13-d941-4c02-8a3b-d98296a88261" providerId="ADAL" clId="{73CF24C5-A260-4141-8401-A477C6F7291C}" dt="2024-04-19T03:34:39.384" v="3504" actId="20577"/>
        <pc:sldMkLst>
          <pc:docMk/>
          <pc:sldMk cId="0" sldId="901"/>
        </pc:sldMkLst>
        <pc:spChg chg="mod">
          <ac:chgData name="Kang, Min seok - (minseok54)" userId="25b95d13-d941-4c02-8a3b-d98296a88261" providerId="ADAL" clId="{73CF24C5-A260-4141-8401-A477C6F7291C}" dt="2024-04-18T21:29:26.975" v="143" actId="6549"/>
          <ac:spMkLst>
            <pc:docMk/>
            <pc:sldMk cId="0" sldId="901"/>
            <ac:spMk id="6" creationId="{00000000-0000-0000-0000-000000000000}"/>
          </ac:spMkLst>
        </pc:spChg>
        <pc:spChg chg="mod">
          <ac:chgData name="Kang, Min seok - (minseok54)" userId="25b95d13-d941-4c02-8a3b-d98296a88261" providerId="ADAL" clId="{73CF24C5-A260-4141-8401-A477C6F7291C}" dt="2024-04-19T03:34:39.384" v="3504" actId="20577"/>
          <ac:spMkLst>
            <pc:docMk/>
            <pc:sldMk cId="0" sldId="901"/>
            <ac:spMk id="16" creationId="{00000000-0000-0000-0000-000000000000}"/>
          </ac:spMkLst>
        </pc:spChg>
      </pc:sldChg>
      <pc:sldChg chg="del">
        <pc:chgData name="Kang, Min seok - (minseok54)" userId="25b95d13-d941-4c02-8a3b-d98296a88261" providerId="ADAL" clId="{73CF24C5-A260-4141-8401-A477C6F7291C}" dt="2024-04-19T00:08:43.497" v="1474" actId="47"/>
        <pc:sldMkLst>
          <pc:docMk/>
          <pc:sldMk cId="3268361495" sldId="1237"/>
        </pc:sldMkLst>
      </pc:sldChg>
      <pc:sldChg chg="modSp mod">
        <pc:chgData name="Kang, Min seok - (minseok54)" userId="25b95d13-d941-4c02-8a3b-d98296a88261" providerId="ADAL" clId="{73CF24C5-A260-4141-8401-A477C6F7291C}" dt="2024-04-19T02:05:24.801" v="2341" actId="20577"/>
        <pc:sldMkLst>
          <pc:docMk/>
          <pc:sldMk cId="805757646" sldId="1238"/>
        </pc:sldMkLst>
        <pc:spChg chg="mod">
          <ac:chgData name="Kang, Min seok - (minseok54)" userId="25b95d13-d941-4c02-8a3b-d98296a88261" providerId="ADAL" clId="{73CF24C5-A260-4141-8401-A477C6F7291C}" dt="2024-04-18T21:34:44.296" v="154" actId="20577"/>
          <ac:spMkLst>
            <pc:docMk/>
            <pc:sldMk cId="805757646" sldId="1238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73CF24C5-A260-4141-8401-A477C6F7291C}" dt="2024-04-19T02:05:24.801" v="2341" actId="20577"/>
          <ac:spMkLst>
            <pc:docMk/>
            <pc:sldMk cId="805757646" sldId="1238"/>
            <ac:spMk id="3" creationId="{B89A57A6-40DA-0EEA-A796-8E15D5609411}"/>
          </ac:spMkLst>
        </pc:spChg>
      </pc:sldChg>
      <pc:sldChg chg="addSp modSp add mod">
        <pc:chgData name="Kang, Min seok - (minseok54)" userId="25b95d13-d941-4c02-8a3b-d98296a88261" providerId="ADAL" clId="{73CF24C5-A260-4141-8401-A477C6F7291C}" dt="2024-04-19T00:42:30.462" v="1829" actId="14100"/>
        <pc:sldMkLst>
          <pc:docMk/>
          <pc:sldMk cId="1624273495" sldId="1239"/>
        </pc:sldMkLst>
        <pc:spChg chg="mod">
          <ac:chgData name="Kang, Min seok - (minseok54)" userId="25b95d13-d941-4c02-8a3b-d98296a88261" providerId="ADAL" clId="{73CF24C5-A260-4141-8401-A477C6F7291C}" dt="2024-04-18T21:56:09.100" v="281" actId="20577"/>
          <ac:spMkLst>
            <pc:docMk/>
            <pc:sldMk cId="1624273495" sldId="1239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73CF24C5-A260-4141-8401-A477C6F7291C}" dt="2024-04-18T22:25:25.678" v="574" actId="20577"/>
          <ac:spMkLst>
            <pc:docMk/>
            <pc:sldMk cId="1624273495" sldId="1239"/>
            <ac:spMk id="3" creationId="{B89A57A6-40DA-0EEA-A796-8E15D5609411}"/>
          </ac:spMkLst>
        </pc:spChg>
        <pc:spChg chg="add mod">
          <ac:chgData name="Kang, Min seok - (minseok54)" userId="25b95d13-d941-4c02-8a3b-d98296a88261" providerId="ADAL" clId="{73CF24C5-A260-4141-8401-A477C6F7291C}" dt="2024-04-19T00:42:30.462" v="1829" actId="14100"/>
          <ac:spMkLst>
            <pc:docMk/>
            <pc:sldMk cId="1624273495" sldId="1239"/>
            <ac:spMk id="6" creationId="{3A471BC5-CA93-C407-49D3-3D631FABE206}"/>
          </ac:spMkLst>
        </pc:spChg>
        <pc:picChg chg="add mod">
          <ac:chgData name="Kang, Min seok - (minseok54)" userId="25b95d13-d941-4c02-8a3b-d98296a88261" providerId="ADAL" clId="{73CF24C5-A260-4141-8401-A477C6F7291C}" dt="2024-04-19T00:41:30.504" v="1770" actId="1076"/>
          <ac:picMkLst>
            <pc:docMk/>
            <pc:sldMk cId="1624273495" sldId="1239"/>
            <ac:picMk id="5" creationId="{683A8DD1-A820-B097-8CB1-824719171A40}"/>
          </ac:picMkLst>
        </pc:picChg>
      </pc:sldChg>
      <pc:sldChg chg="addSp modSp new add del mod">
        <pc:chgData name="Kang, Min seok - (minseok54)" userId="25b95d13-d941-4c02-8a3b-d98296a88261" providerId="ADAL" clId="{73CF24C5-A260-4141-8401-A477C6F7291C}" dt="2024-04-19T00:42:38.519" v="1833" actId="1076"/>
        <pc:sldMkLst>
          <pc:docMk/>
          <pc:sldMk cId="833175432" sldId="1240"/>
        </pc:sldMkLst>
        <pc:spChg chg="mod">
          <ac:chgData name="Kang, Min seok - (minseok54)" userId="25b95d13-d941-4c02-8a3b-d98296a88261" providerId="ADAL" clId="{73CF24C5-A260-4141-8401-A477C6F7291C}" dt="2024-04-18T22:59:46.028" v="587" actId="20577"/>
          <ac:spMkLst>
            <pc:docMk/>
            <pc:sldMk cId="833175432" sldId="1240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8T23:03:52.570" v="721" actId="20577"/>
          <ac:spMkLst>
            <pc:docMk/>
            <pc:sldMk cId="833175432" sldId="1240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73CF24C5-A260-4141-8401-A477C6F7291C}" dt="2024-04-19T00:42:38.519" v="1833" actId="1076"/>
          <ac:spMkLst>
            <pc:docMk/>
            <pc:sldMk cId="833175432" sldId="1240"/>
            <ac:spMk id="6" creationId="{028D5215-ED7A-20B8-5ED3-1A1AFD6C84C4}"/>
          </ac:spMkLst>
        </pc:spChg>
        <pc:picChg chg="add mod">
          <ac:chgData name="Kang, Min seok - (minseok54)" userId="25b95d13-d941-4c02-8a3b-d98296a88261" providerId="ADAL" clId="{73CF24C5-A260-4141-8401-A477C6F7291C}" dt="2024-04-18T23:12:52.019" v="724" actId="1076"/>
          <ac:picMkLst>
            <pc:docMk/>
            <pc:sldMk cId="833175432" sldId="1240"/>
            <ac:picMk id="5" creationId="{A712C4C5-D0F5-E0B9-8D8C-8D132173BDE6}"/>
          </ac:picMkLst>
        </pc:picChg>
      </pc:sldChg>
      <pc:sldChg chg="add del">
        <pc:chgData name="Kang, Min seok - (minseok54)" userId="25b95d13-d941-4c02-8a3b-d98296a88261" providerId="ADAL" clId="{73CF24C5-A260-4141-8401-A477C6F7291C}" dt="2024-04-18T23:13:02.884" v="729"/>
        <pc:sldMkLst>
          <pc:docMk/>
          <pc:sldMk cId="1998562600" sldId="1240"/>
        </pc:sldMkLst>
      </pc:sldChg>
      <pc:sldChg chg="addSp delSp modSp add mod">
        <pc:chgData name="Kang, Min seok - (minseok54)" userId="25b95d13-d941-4c02-8a3b-d98296a88261" providerId="ADAL" clId="{73CF24C5-A260-4141-8401-A477C6F7291C}" dt="2024-04-19T04:17:26.469" v="4844" actId="20577"/>
        <pc:sldMkLst>
          <pc:docMk/>
          <pc:sldMk cId="3206809814" sldId="1241"/>
        </pc:sldMkLst>
        <pc:spChg chg="mod">
          <ac:chgData name="Kang, Min seok - (minseok54)" userId="25b95d13-d941-4c02-8a3b-d98296a88261" providerId="ADAL" clId="{73CF24C5-A260-4141-8401-A477C6F7291C}" dt="2024-04-18T23:13:11.131" v="740" actId="20577"/>
          <ac:spMkLst>
            <pc:docMk/>
            <pc:sldMk cId="3206809814" sldId="1241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2:57:40.574" v="2504" actId="20577"/>
          <ac:spMkLst>
            <pc:docMk/>
            <pc:sldMk cId="3206809814" sldId="1241"/>
            <ac:spMk id="3" creationId="{0B4BB7F0-BC75-8EC7-70DC-61DDDF7167F9}"/>
          </ac:spMkLst>
        </pc:spChg>
        <pc:spChg chg="add mod ord">
          <ac:chgData name="Kang, Min seok - (minseok54)" userId="25b95d13-d941-4c02-8a3b-d98296a88261" providerId="ADAL" clId="{73CF24C5-A260-4141-8401-A477C6F7291C}" dt="2024-04-19T04:16:05.166" v="4767" actId="1037"/>
          <ac:spMkLst>
            <pc:docMk/>
            <pc:sldMk cId="3206809814" sldId="1241"/>
            <ac:spMk id="7" creationId="{0AE4EBA6-EA82-B130-76DE-E433A072D422}"/>
          </ac:spMkLst>
        </pc:spChg>
        <pc:spChg chg="add mod">
          <ac:chgData name="Kang, Min seok - (minseok54)" userId="25b95d13-d941-4c02-8a3b-d98296a88261" providerId="ADAL" clId="{73CF24C5-A260-4141-8401-A477C6F7291C}" dt="2024-04-19T04:16:05.166" v="4767" actId="1037"/>
          <ac:spMkLst>
            <pc:docMk/>
            <pc:sldMk cId="3206809814" sldId="1241"/>
            <ac:spMk id="13" creationId="{9A0B95F0-DE3D-2AAC-8B4F-EDDB4BCCE36C}"/>
          </ac:spMkLst>
        </pc:spChg>
        <pc:spChg chg="add mod">
          <ac:chgData name="Kang, Min seok - (minseok54)" userId="25b95d13-d941-4c02-8a3b-d98296a88261" providerId="ADAL" clId="{73CF24C5-A260-4141-8401-A477C6F7291C}" dt="2024-04-19T04:16:05.166" v="4767" actId="1037"/>
          <ac:spMkLst>
            <pc:docMk/>
            <pc:sldMk cId="3206809814" sldId="1241"/>
            <ac:spMk id="14" creationId="{B706B5A9-0C22-B78F-95AD-DBDA12CA025B}"/>
          </ac:spMkLst>
        </pc:spChg>
        <pc:spChg chg="add mod">
          <ac:chgData name="Kang, Min seok - (minseok54)" userId="25b95d13-d941-4c02-8a3b-d98296a88261" providerId="ADAL" clId="{73CF24C5-A260-4141-8401-A477C6F7291C}" dt="2024-04-19T04:17:26.469" v="4844" actId="20577"/>
          <ac:spMkLst>
            <pc:docMk/>
            <pc:sldMk cId="3206809814" sldId="1241"/>
            <ac:spMk id="17" creationId="{E245F7B5-624B-99A1-6215-E5001CA5ADA1}"/>
          </ac:spMkLst>
        </pc:spChg>
        <pc:picChg chg="add mod">
          <ac:chgData name="Kang, Min seok - (minseok54)" userId="25b95d13-d941-4c02-8a3b-d98296a88261" providerId="ADAL" clId="{73CF24C5-A260-4141-8401-A477C6F7291C}" dt="2024-04-19T04:16:05.166" v="4767" actId="1037"/>
          <ac:picMkLst>
            <pc:docMk/>
            <pc:sldMk cId="3206809814" sldId="1241"/>
            <ac:picMk id="4" creationId="{27421473-D4C7-E10B-99FE-E10E1491AAF8}"/>
          </ac:picMkLst>
        </pc:picChg>
        <pc:picChg chg="del">
          <ac:chgData name="Kang, Min seok - (minseok54)" userId="25b95d13-d941-4c02-8a3b-d98296a88261" providerId="ADAL" clId="{73CF24C5-A260-4141-8401-A477C6F7291C}" dt="2024-04-18T23:14:00.339" v="742" actId="478"/>
          <ac:picMkLst>
            <pc:docMk/>
            <pc:sldMk cId="3206809814" sldId="1241"/>
            <ac:picMk id="5" creationId="{A712C4C5-D0F5-E0B9-8D8C-8D132173BDE6}"/>
          </ac:picMkLst>
        </pc:picChg>
        <pc:picChg chg="add mod">
          <ac:chgData name="Kang, Min seok - (minseok54)" userId="25b95d13-d941-4c02-8a3b-d98296a88261" providerId="ADAL" clId="{73CF24C5-A260-4141-8401-A477C6F7291C}" dt="2024-04-19T04:16:05.166" v="4767" actId="1037"/>
          <ac:picMkLst>
            <pc:docMk/>
            <pc:sldMk cId="3206809814" sldId="1241"/>
            <ac:picMk id="6" creationId="{7F9658EE-984E-D3B9-3FDD-415F8374C408}"/>
          </ac:picMkLst>
        </pc:picChg>
        <pc:cxnChg chg="add mod ord">
          <ac:chgData name="Kang, Min seok - (minseok54)" userId="25b95d13-d941-4c02-8a3b-d98296a88261" providerId="ADAL" clId="{73CF24C5-A260-4141-8401-A477C6F7291C}" dt="2024-04-19T04:16:05.166" v="4767" actId="1037"/>
          <ac:cxnSpMkLst>
            <pc:docMk/>
            <pc:sldMk cId="3206809814" sldId="1241"/>
            <ac:cxnSpMk id="9" creationId="{7141DA9F-2D97-DAC7-1274-8C7EAFD9B63E}"/>
          </ac:cxnSpMkLst>
        </pc:cxnChg>
        <pc:cxnChg chg="add mod">
          <ac:chgData name="Kang, Min seok - (minseok54)" userId="25b95d13-d941-4c02-8a3b-d98296a88261" providerId="ADAL" clId="{73CF24C5-A260-4141-8401-A477C6F7291C}" dt="2024-04-19T04:17:03.047" v="4825" actId="14100"/>
          <ac:cxnSpMkLst>
            <pc:docMk/>
            <pc:sldMk cId="3206809814" sldId="1241"/>
            <ac:cxnSpMk id="16" creationId="{DC3A481A-C73C-02D3-E2E1-AF0D72554DCA}"/>
          </ac:cxnSpMkLst>
        </pc:cxnChg>
      </pc:sldChg>
      <pc:sldChg chg="addSp delSp modSp add mod">
        <pc:chgData name="Kang, Min seok - (minseok54)" userId="25b95d13-d941-4c02-8a3b-d98296a88261" providerId="ADAL" clId="{73CF24C5-A260-4141-8401-A477C6F7291C}" dt="2024-04-19T03:04:26.531" v="2578" actId="20577"/>
        <pc:sldMkLst>
          <pc:docMk/>
          <pc:sldMk cId="3698237258" sldId="1242"/>
        </pc:sldMkLst>
        <pc:spChg chg="mod">
          <ac:chgData name="Kang, Min seok - (minseok54)" userId="25b95d13-d941-4c02-8a3b-d98296a88261" providerId="ADAL" clId="{73CF24C5-A260-4141-8401-A477C6F7291C}" dt="2024-04-18T23:26:14.154" v="1257" actId="20577"/>
          <ac:spMkLst>
            <pc:docMk/>
            <pc:sldMk cId="3698237258" sldId="1242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3:04:21.198" v="2576" actId="20577"/>
          <ac:spMkLst>
            <pc:docMk/>
            <pc:sldMk cId="3698237258" sldId="1242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73CF24C5-A260-4141-8401-A477C6F7291C}" dt="2024-04-19T00:45:27.792" v="1917" actId="20577"/>
          <ac:spMkLst>
            <pc:docMk/>
            <pc:sldMk cId="3698237258" sldId="1242"/>
            <ac:spMk id="10" creationId="{111604B9-3CEC-3CD4-A08A-836C7324454B}"/>
          </ac:spMkLst>
        </pc:spChg>
        <pc:spChg chg="add mod">
          <ac:chgData name="Kang, Min seok - (minseok54)" userId="25b95d13-d941-4c02-8a3b-d98296a88261" providerId="ADAL" clId="{73CF24C5-A260-4141-8401-A477C6F7291C}" dt="2024-04-19T03:04:26.531" v="2578" actId="20577"/>
          <ac:spMkLst>
            <pc:docMk/>
            <pc:sldMk cId="3698237258" sldId="1242"/>
            <ac:spMk id="11" creationId="{D55D92EC-C19B-77DD-36E9-E108ECDDB851}"/>
          </ac:spMkLst>
        </pc:spChg>
        <pc:picChg chg="add mod">
          <ac:chgData name="Kang, Min seok - (minseok54)" userId="25b95d13-d941-4c02-8a3b-d98296a88261" providerId="ADAL" clId="{73CF24C5-A260-4141-8401-A477C6F7291C}" dt="2024-04-19T00:23:36.379" v="1489" actId="1076"/>
          <ac:picMkLst>
            <pc:docMk/>
            <pc:sldMk cId="3698237258" sldId="1242"/>
            <ac:picMk id="5" creationId="{1FE35E1F-A7D7-4217-207C-EA7362ACBE2F}"/>
          </ac:picMkLst>
        </pc:picChg>
        <pc:picChg chg="add del mod">
          <ac:chgData name="Kang, Min seok - (minseok54)" userId="25b95d13-d941-4c02-8a3b-d98296a88261" providerId="ADAL" clId="{73CF24C5-A260-4141-8401-A477C6F7291C}" dt="2024-04-19T00:22:59.192" v="1475" actId="478"/>
          <ac:picMkLst>
            <pc:docMk/>
            <pc:sldMk cId="3698237258" sldId="1242"/>
            <ac:picMk id="7" creationId="{F17C420C-3E46-FA6E-AF94-F6AED350F2A2}"/>
          </ac:picMkLst>
        </pc:picChg>
        <pc:picChg chg="add mod modCrop">
          <ac:chgData name="Kang, Min seok - (minseok54)" userId="25b95d13-d941-4c02-8a3b-d98296a88261" providerId="ADAL" clId="{73CF24C5-A260-4141-8401-A477C6F7291C}" dt="2024-04-19T00:23:35.435" v="1488" actId="1076"/>
          <ac:picMkLst>
            <pc:docMk/>
            <pc:sldMk cId="3698237258" sldId="1242"/>
            <ac:picMk id="9" creationId="{0F9A941F-BDF0-2A79-A082-17B6CC5F3263}"/>
          </ac:picMkLst>
        </pc:picChg>
      </pc:sldChg>
      <pc:sldChg chg="addSp modSp add mod">
        <pc:chgData name="Kang, Min seok - (minseok54)" userId="25b95d13-d941-4c02-8a3b-d98296a88261" providerId="ADAL" clId="{73CF24C5-A260-4141-8401-A477C6F7291C}" dt="2024-04-19T00:47:12.585" v="2156" actId="14100"/>
        <pc:sldMkLst>
          <pc:docMk/>
          <pc:sldMk cId="3359432712" sldId="1243"/>
        </pc:sldMkLst>
        <pc:spChg chg="mod">
          <ac:chgData name="Kang, Min seok - (minseok54)" userId="25b95d13-d941-4c02-8a3b-d98296a88261" providerId="ADAL" clId="{73CF24C5-A260-4141-8401-A477C6F7291C}" dt="2024-04-18T23:34:17.425" v="1443" actId="20577"/>
          <ac:spMkLst>
            <pc:docMk/>
            <pc:sldMk cId="3359432712" sldId="1243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8T23:34:20.499" v="1444" actId="6549"/>
          <ac:spMkLst>
            <pc:docMk/>
            <pc:sldMk cId="3359432712" sldId="1243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8" creationId="{8FC8A45C-8C5A-EF0F-E5FF-3FAAD63293FB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9" creationId="{0BE03084-F447-6B33-2C8E-2049EB6E31FE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12" creationId="{98F48D5C-8C4F-28FC-C543-6DAE5C35D9F8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13" creationId="{A919C33C-3A29-39AC-CCA9-C91F1FE149FA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16" creationId="{4CF01662-86F7-14CC-848A-3587B306114C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17" creationId="{24EF548D-0734-6C96-D32A-68C84C5F38BD}"/>
          </ac:spMkLst>
        </pc:spChg>
        <pc:spChg chg="add mod">
          <ac:chgData name="Kang, Min seok - (minseok54)" userId="25b95d13-d941-4c02-8a3b-d98296a88261" providerId="ADAL" clId="{73CF24C5-A260-4141-8401-A477C6F7291C}" dt="2024-04-18T23:36:14.521" v="1446" actId="164"/>
          <ac:spMkLst>
            <pc:docMk/>
            <pc:sldMk cId="3359432712" sldId="1243"/>
            <ac:spMk id="19" creationId="{DEF0CF79-CA17-DD4D-C319-53DB0928B2EB}"/>
          </ac:spMkLst>
        </pc:spChg>
        <pc:spChg chg="add mod">
          <ac:chgData name="Kang, Min seok - (minseok54)" userId="25b95d13-d941-4c02-8a3b-d98296a88261" providerId="ADAL" clId="{73CF24C5-A260-4141-8401-A477C6F7291C}" dt="2024-04-18T23:36:14.521" v="1446" actId="164"/>
          <ac:spMkLst>
            <pc:docMk/>
            <pc:sldMk cId="3359432712" sldId="1243"/>
            <ac:spMk id="20" creationId="{D009973F-F338-8728-4AC2-07954DF7785C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24" creationId="{EF54F049-77ED-43CB-996E-B37772C81E1C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25" creationId="{2E0B8070-334F-A29C-D645-BEE1D2F1DB73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28" creationId="{9808BDBF-E805-C89B-E34D-283411A54ED0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29" creationId="{3CD96782-A30A-C69F-95D8-9530CB753037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32" creationId="{055BA838-A8B4-F4AF-0977-25445FB68036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33" creationId="{0C8962F0-308E-D6B1-FC4F-D551226080B4}"/>
          </ac:spMkLst>
        </pc:spChg>
        <pc:spChg chg="add mod">
          <ac:chgData name="Kang, Min seok - (minseok54)" userId="25b95d13-d941-4c02-8a3b-d98296a88261" providerId="ADAL" clId="{73CF24C5-A260-4141-8401-A477C6F7291C}" dt="2024-04-18T23:36:14.521" v="1446" actId="164"/>
          <ac:spMkLst>
            <pc:docMk/>
            <pc:sldMk cId="3359432712" sldId="1243"/>
            <ac:spMk id="34" creationId="{E562C762-EEBB-AD97-EA29-137497FED74D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38" creationId="{0B2913FD-5A14-5BB2-20FC-863352F4D9BF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39" creationId="{81FBB78A-5531-A72E-569A-A3961CF7DAC6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42" creationId="{115013AC-3E8C-E1BD-3CB5-56BCD88EAC2F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43" creationId="{6F23CC88-0F2A-5E72-441A-8774179C2A10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46" creationId="{A706B576-2A65-84B1-FBD7-0DFC042A5C1C}"/>
          </ac:spMkLst>
        </pc:spChg>
        <pc:spChg chg="mod">
          <ac:chgData name="Kang, Min seok - (minseok54)" userId="25b95d13-d941-4c02-8a3b-d98296a88261" providerId="ADAL" clId="{73CF24C5-A260-4141-8401-A477C6F7291C}" dt="2024-04-18T23:36:08.902" v="1445"/>
          <ac:spMkLst>
            <pc:docMk/>
            <pc:sldMk cId="3359432712" sldId="1243"/>
            <ac:spMk id="47" creationId="{4C456FA2-D745-71E1-9DA2-AE7D147D69CD}"/>
          </ac:spMkLst>
        </pc:spChg>
        <pc:spChg chg="add mod">
          <ac:chgData name="Kang, Min seok - (minseok54)" userId="25b95d13-d941-4c02-8a3b-d98296a88261" providerId="ADAL" clId="{73CF24C5-A260-4141-8401-A477C6F7291C}" dt="2024-04-18T23:36:14.521" v="1446" actId="164"/>
          <ac:spMkLst>
            <pc:docMk/>
            <pc:sldMk cId="3359432712" sldId="1243"/>
            <ac:spMk id="48" creationId="{51F5A9D3-CF8D-001D-3C3B-ACC4F97E8FBD}"/>
          </ac:spMkLst>
        </pc:spChg>
        <pc:spChg chg="add mod">
          <ac:chgData name="Kang, Min seok - (minseok54)" userId="25b95d13-d941-4c02-8a3b-d98296a88261" providerId="ADAL" clId="{73CF24C5-A260-4141-8401-A477C6F7291C}" dt="2024-04-19T00:47:12.585" v="2156" actId="14100"/>
          <ac:spMkLst>
            <pc:docMk/>
            <pc:sldMk cId="3359432712" sldId="1243"/>
            <ac:spMk id="51" creationId="{5D491594-2C9F-457F-69E2-B0D69CBEE0EE}"/>
          </ac:spMkLst>
        </pc:s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6" creationId="{93CB067C-90EF-775C-727D-6F0841FE15F0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10" creationId="{2749330E-C822-EDBD-6F1B-3F3ED247C145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14" creationId="{2DA344E0-D039-DBCE-CFD0-C15E4109012A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22" creationId="{CD19B142-07EC-7F21-D376-8374D5C33D5C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26" creationId="{A1D1CDF3-C948-9AF6-C458-C96E2844B319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30" creationId="{60CC6677-7E2A-1FFD-BB4F-D265D1A24B65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36" creationId="{9C8E6F0E-C8AE-38A8-F085-73147F357D3C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40" creationId="{D6A65BE3-66E5-55C1-48E1-DC41C867CCFA}"/>
          </ac:grpSpMkLst>
        </pc:grpChg>
        <pc:grpChg chg="add mod">
          <ac:chgData name="Kang, Min seok - (minseok54)" userId="25b95d13-d941-4c02-8a3b-d98296a88261" providerId="ADAL" clId="{73CF24C5-A260-4141-8401-A477C6F7291C}" dt="2024-04-18T23:36:14.521" v="1446" actId="164"/>
          <ac:grpSpMkLst>
            <pc:docMk/>
            <pc:sldMk cId="3359432712" sldId="1243"/>
            <ac:grpSpMk id="44" creationId="{A5D3C181-698B-D437-E4CA-6B15CF0F9B57}"/>
          </ac:grpSpMkLst>
        </pc:grpChg>
        <pc:grpChg chg="add mod">
          <ac:chgData name="Kang, Min seok - (minseok54)" userId="25b95d13-d941-4c02-8a3b-d98296a88261" providerId="ADAL" clId="{73CF24C5-A260-4141-8401-A477C6F7291C}" dt="2024-04-18T23:36:18.995" v="1447" actId="1076"/>
          <ac:grpSpMkLst>
            <pc:docMk/>
            <pc:sldMk cId="3359432712" sldId="1243"/>
            <ac:grpSpMk id="50" creationId="{CEB8481A-78B4-8273-04F2-0B299F934C5A}"/>
          </ac:grpSpMkLst>
        </pc:grpChg>
        <pc:picChg chg="add mod">
          <ac:chgData name="Kang, Min seok - (minseok54)" userId="25b95d13-d941-4c02-8a3b-d98296a88261" providerId="ADAL" clId="{73CF24C5-A260-4141-8401-A477C6F7291C}" dt="2024-04-18T23:36:14.521" v="1446" actId="164"/>
          <ac:picMkLst>
            <pc:docMk/>
            <pc:sldMk cId="3359432712" sldId="1243"/>
            <ac:picMk id="4" creationId="{FA59B82B-B002-7F9B-27D5-3D2BE0F4AE28}"/>
          </ac:picMkLst>
        </pc:picChg>
        <pc:picChg chg="add mod">
          <ac:chgData name="Kang, Min seok - (minseok54)" userId="25b95d13-d941-4c02-8a3b-d98296a88261" providerId="ADAL" clId="{73CF24C5-A260-4141-8401-A477C6F7291C}" dt="2024-04-18T23:36:14.521" v="1446" actId="164"/>
          <ac:picMkLst>
            <pc:docMk/>
            <pc:sldMk cId="3359432712" sldId="1243"/>
            <ac:picMk id="5" creationId="{4B3CB180-B23A-F1BD-E89E-FBAEBAF63AB1}"/>
          </ac:picMkLst>
        </pc:picChg>
        <pc:picChg chg="add mod">
          <ac:chgData name="Kang, Min seok - (minseok54)" userId="25b95d13-d941-4c02-8a3b-d98296a88261" providerId="ADAL" clId="{73CF24C5-A260-4141-8401-A477C6F7291C}" dt="2024-04-18T23:36:14.521" v="1446" actId="164"/>
          <ac:picMkLst>
            <pc:docMk/>
            <pc:sldMk cId="3359432712" sldId="1243"/>
            <ac:picMk id="21" creationId="{9888C9DE-8DDD-C354-D5ED-0DB1819449A6}"/>
          </ac:picMkLst>
        </pc:picChg>
        <pc:picChg chg="add mod">
          <ac:chgData name="Kang, Min seok - (minseok54)" userId="25b95d13-d941-4c02-8a3b-d98296a88261" providerId="ADAL" clId="{73CF24C5-A260-4141-8401-A477C6F7291C}" dt="2024-04-18T23:36:14.521" v="1446" actId="164"/>
          <ac:picMkLst>
            <pc:docMk/>
            <pc:sldMk cId="3359432712" sldId="1243"/>
            <ac:picMk id="35" creationId="{AF2DD2A9-1342-469C-29D2-EA65F368229B}"/>
          </ac:picMkLst>
        </pc:pic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7" creationId="{BFDB5170-AFB6-1252-F58C-CA605A8BD75A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11" creationId="{692025F2-FD03-53F5-E6CE-301DAA9D92EB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15" creationId="{7A3FE7E0-D1AC-2C0F-5AFA-D3CFF92A700A}"/>
          </ac:cxnSpMkLst>
        </pc:cxnChg>
        <pc:cxnChg chg="add mod">
          <ac:chgData name="Kang, Min seok - (minseok54)" userId="25b95d13-d941-4c02-8a3b-d98296a88261" providerId="ADAL" clId="{73CF24C5-A260-4141-8401-A477C6F7291C}" dt="2024-04-18T23:36:14.521" v="1446" actId="164"/>
          <ac:cxnSpMkLst>
            <pc:docMk/>
            <pc:sldMk cId="3359432712" sldId="1243"/>
            <ac:cxnSpMk id="18" creationId="{ED20A1E4-F1EB-FCA6-479C-A17F12DAAC2F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23" creationId="{20D0D563-CCD9-FBFE-731B-D446D5F85FED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27" creationId="{90D1D7CE-D652-C771-6FFA-EB359B2CD3E3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31" creationId="{56B9031F-E706-B51D-F377-CCAEF002FF1E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37" creationId="{F1F96B15-151E-9934-21DE-F2FF8225F7EB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41" creationId="{DECD7ED4-F5AF-8901-8DE3-84469A1F3C9F}"/>
          </ac:cxnSpMkLst>
        </pc:cxnChg>
        <pc:cxnChg chg="mod">
          <ac:chgData name="Kang, Min seok - (minseok54)" userId="25b95d13-d941-4c02-8a3b-d98296a88261" providerId="ADAL" clId="{73CF24C5-A260-4141-8401-A477C6F7291C}" dt="2024-04-18T23:36:08.902" v="1445"/>
          <ac:cxnSpMkLst>
            <pc:docMk/>
            <pc:sldMk cId="3359432712" sldId="1243"/>
            <ac:cxnSpMk id="45" creationId="{31FC7B50-7285-193D-7ECA-678050619FA5}"/>
          </ac:cxnSpMkLst>
        </pc:cxnChg>
        <pc:cxnChg chg="add mod">
          <ac:chgData name="Kang, Min seok - (minseok54)" userId="25b95d13-d941-4c02-8a3b-d98296a88261" providerId="ADAL" clId="{73CF24C5-A260-4141-8401-A477C6F7291C}" dt="2024-04-18T23:36:14.521" v="1446" actId="164"/>
          <ac:cxnSpMkLst>
            <pc:docMk/>
            <pc:sldMk cId="3359432712" sldId="1243"/>
            <ac:cxnSpMk id="49" creationId="{3E5140E0-40C5-BA1F-0594-3E9BC10DB56B}"/>
          </ac:cxnSpMkLst>
        </pc:cxnChg>
      </pc:sldChg>
      <pc:sldChg chg="addSp delSp modSp add mod">
        <pc:chgData name="Kang, Min seok - (minseok54)" userId="25b95d13-d941-4c02-8a3b-d98296a88261" providerId="ADAL" clId="{73CF24C5-A260-4141-8401-A477C6F7291C}" dt="2024-04-19T04:09:10.738" v="4674" actId="14100"/>
        <pc:sldMkLst>
          <pc:docMk/>
          <pc:sldMk cId="1377371379" sldId="1244"/>
        </pc:sldMkLst>
        <pc:spChg chg="mod">
          <ac:chgData name="Kang, Min seok - (minseok54)" userId="25b95d13-d941-4c02-8a3b-d98296a88261" providerId="ADAL" clId="{73CF24C5-A260-4141-8401-A477C6F7291C}" dt="2024-04-19T03:53:31.072" v="3786" actId="6549"/>
          <ac:spMkLst>
            <pc:docMk/>
            <pc:sldMk cId="1377371379" sldId="1244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4:00:31.471" v="4448" actId="20577"/>
          <ac:spMkLst>
            <pc:docMk/>
            <pc:sldMk cId="1377371379" sldId="1244"/>
            <ac:spMk id="3" creationId="{0B4BB7F0-BC75-8EC7-70DC-61DDDF7167F9}"/>
          </ac:spMkLst>
        </pc:spChg>
        <pc:spChg chg="add">
          <ac:chgData name="Kang, Min seok - (minseok54)" userId="25b95d13-d941-4c02-8a3b-d98296a88261" providerId="ADAL" clId="{73CF24C5-A260-4141-8401-A477C6F7291C}" dt="2024-04-19T00:30:33.446" v="1687"/>
          <ac:spMkLst>
            <pc:docMk/>
            <pc:sldMk cId="1377371379" sldId="1244"/>
            <ac:spMk id="51" creationId="{8688ED31-40C0-DB0E-EC0D-880587C192ED}"/>
          </ac:spMkLst>
        </pc:spChg>
        <pc:spChg chg="add del mod">
          <ac:chgData name="Kang, Min seok - (minseok54)" userId="25b95d13-d941-4c02-8a3b-d98296a88261" providerId="ADAL" clId="{73CF24C5-A260-4141-8401-A477C6F7291C}" dt="2024-04-19T00:31:41.577" v="1703" actId="478"/>
          <ac:spMkLst>
            <pc:docMk/>
            <pc:sldMk cId="1377371379" sldId="1244"/>
            <ac:spMk id="52" creationId="{4B40ED61-BA4D-A264-5D0E-A3635AE0B486}"/>
          </ac:spMkLst>
        </pc:spChg>
        <pc:spChg chg="add del mod">
          <ac:chgData name="Kang, Min seok - (minseok54)" userId="25b95d13-d941-4c02-8a3b-d98296a88261" providerId="ADAL" clId="{73CF24C5-A260-4141-8401-A477C6F7291C}" dt="2024-04-19T00:32:03.506" v="1708" actId="478"/>
          <ac:spMkLst>
            <pc:docMk/>
            <pc:sldMk cId="1377371379" sldId="1244"/>
            <ac:spMk id="54" creationId="{6C167771-7AAA-4F11-7BC9-F8FF9E6E15E1}"/>
          </ac:spMkLst>
        </pc:spChg>
        <pc:spChg chg="add mod">
          <ac:chgData name="Kang, Min seok - (minseok54)" userId="25b95d13-d941-4c02-8a3b-d98296a88261" providerId="ADAL" clId="{73CF24C5-A260-4141-8401-A477C6F7291C}" dt="2024-04-19T04:08:07.218" v="4653" actId="1037"/>
          <ac:spMkLst>
            <pc:docMk/>
            <pc:sldMk cId="1377371379" sldId="1244"/>
            <ac:spMk id="56" creationId="{50991BDF-6376-E22A-9C46-094A6E0B2863}"/>
          </ac:spMkLst>
        </pc:spChg>
        <pc:spChg chg="add mod">
          <ac:chgData name="Kang, Min seok - (minseok54)" userId="25b95d13-d941-4c02-8a3b-d98296a88261" providerId="ADAL" clId="{73CF24C5-A260-4141-8401-A477C6F7291C}" dt="2024-04-19T04:08:29.583" v="4656" actId="20577"/>
          <ac:spMkLst>
            <pc:docMk/>
            <pc:sldMk cId="1377371379" sldId="1244"/>
            <ac:spMk id="57" creationId="{EE960BEC-5851-3DE8-94E8-A833F058778E}"/>
          </ac:spMkLst>
        </pc:spChg>
        <pc:spChg chg="add mod">
          <ac:chgData name="Kang, Min seok - (minseok54)" userId="25b95d13-d941-4c02-8a3b-d98296a88261" providerId="ADAL" clId="{73CF24C5-A260-4141-8401-A477C6F7291C}" dt="2024-04-19T04:08:07.218" v="4653" actId="1037"/>
          <ac:spMkLst>
            <pc:docMk/>
            <pc:sldMk cId="1377371379" sldId="1244"/>
            <ac:spMk id="60" creationId="{3F781703-031C-87BD-A611-780F02627E8F}"/>
          </ac:spMkLst>
        </pc:spChg>
        <pc:spChg chg="add mod">
          <ac:chgData name="Kang, Min seok - (minseok54)" userId="25b95d13-d941-4c02-8a3b-d98296a88261" providerId="ADAL" clId="{73CF24C5-A260-4141-8401-A477C6F7291C}" dt="2024-04-19T04:08:07.218" v="4653" actId="1037"/>
          <ac:spMkLst>
            <pc:docMk/>
            <pc:sldMk cId="1377371379" sldId="1244"/>
            <ac:spMk id="61" creationId="{18513CDA-6DAE-2121-9F07-085AAB4237DA}"/>
          </ac:spMkLst>
        </pc:spChg>
        <pc:spChg chg="add mod">
          <ac:chgData name="Kang, Min seok - (minseok54)" userId="25b95d13-d941-4c02-8a3b-d98296a88261" providerId="ADAL" clId="{73CF24C5-A260-4141-8401-A477C6F7291C}" dt="2024-04-19T04:06:36.051" v="4613"/>
          <ac:spMkLst>
            <pc:docMk/>
            <pc:sldMk cId="1377371379" sldId="1244"/>
            <ac:spMk id="1031" creationId="{CFFD7ADC-C821-044D-04E9-80CB75312A51}"/>
          </ac:spMkLst>
        </pc:spChg>
        <pc:spChg chg="add mod">
          <ac:chgData name="Kang, Min seok - (minseok54)" userId="25b95d13-d941-4c02-8a3b-d98296a88261" providerId="ADAL" clId="{73CF24C5-A260-4141-8401-A477C6F7291C}" dt="2024-04-19T04:06:36.051" v="4613"/>
          <ac:spMkLst>
            <pc:docMk/>
            <pc:sldMk cId="1377371379" sldId="1244"/>
            <ac:spMk id="1032" creationId="{2C99B740-6143-DBD7-4D38-612FE74E81B9}"/>
          </ac:spMkLst>
        </pc:spChg>
        <pc:spChg chg="add mod">
          <ac:chgData name="Kang, Min seok - (minseok54)" userId="25b95d13-d941-4c02-8a3b-d98296a88261" providerId="ADAL" clId="{73CF24C5-A260-4141-8401-A477C6F7291C}" dt="2024-04-19T04:06:36.051" v="4613"/>
          <ac:spMkLst>
            <pc:docMk/>
            <pc:sldMk cId="1377371379" sldId="1244"/>
            <ac:spMk id="1033" creationId="{1B4C59EC-7B61-F1C5-F697-CCF4859ED6FB}"/>
          </ac:spMkLst>
        </pc:spChg>
        <pc:spChg chg="add mod">
          <ac:chgData name="Kang, Min seok - (minseok54)" userId="25b95d13-d941-4c02-8a3b-d98296a88261" providerId="ADAL" clId="{73CF24C5-A260-4141-8401-A477C6F7291C}" dt="2024-04-19T04:06:36.051" v="4613"/>
          <ac:spMkLst>
            <pc:docMk/>
            <pc:sldMk cId="1377371379" sldId="1244"/>
            <ac:spMk id="1034" creationId="{8ACD9A52-9475-6F5F-B965-9EFC5D34592F}"/>
          </ac:spMkLst>
        </pc:spChg>
        <pc:spChg chg="add mod">
          <ac:chgData name="Kang, Min seok - (minseok54)" userId="25b95d13-d941-4c02-8a3b-d98296a88261" providerId="ADAL" clId="{73CF24C5-A260-4141-8401-A477C6F7291C}" dt="2024-04-19T04:06:36.051" v="4613"/>
          <ac:spMkLst>
            <pc:docMk/>
            <pc:sldMk cId="1377371379" sldId="1244"/>
            <ac:spMk id="1037" creationId="{DCBA8807-7DD3-A9B9-8692-445DE51A893B}"/>
          </ac:spMkLst>
        </pc:spChg>
        <pc:spChg chg="add mod">
          <ac:chgData name="Kang, Min seok - (minseok54)" userId="25b95d13-d941-4c02-8a3b-d98296a88261" providerId="ADAL" clId="{73CF24C5-A260-4141-8401-A477C6F7291C}" dt="2024-04-19T04:09:02.619" v="4671" actId="20577"/>
          <ac:spMkLst>
            <pc:docMk/>
            <pc:sldMk cId="1377371379" sldId="1244"/>
            <ac:spMk id="1047" creationId="{E51464C9-95B0-98BE-A686-111CA89C6A47}"/>
          </ac:spMkLst>
        </pc:spChg>
        <pc:spChg chg="add mod">
          <ac:chgData name="Kang, Min seok - (minseok54)" userId="25b95d13-d941-4c02-8a3b-d98296a88261" providerId="ADAL" clId="{73CF24C5-A260-4141-8401-A477C6F7291C}" dt="2024-04-19T04:08:38.808" v="4663" actId="1035"/>
          <ac:spMkLst>
            <pc:docMk/>
            <pc:sldMk cId="1377371379" sldId="1244"/>
            <ac:spMk id="1048" creationId="{C5FCA318-2DFC-8E47-B168-FFDA5BA73EED}"/>
          </ac:spMkLst>
        </pc:spChg>
        <pc:spChg chg="add mod">
          <ac:chgData name="Kang, Min seok - (minseok54)" userId="25b95d13-d941-4c02-8a3b-d98296a88261" providerId="ADAL" clId="{73CF24C5-A260-4141-8401-A477C6F7291C}" dt="2024-04-19T04:08:38.808" v="4663" actId="1035"/>
          <ac:spMkLst>
            <pc:docMk/>
            <pc:sldMk cId="1377371379" sldId="1244"/>
            <ac:spMk id="1049" creationId="{55058CFB-748A-9712-772A-F7824FD1DD54}"/>
          </ac:spMkLst>
        </pc:spChg>
        <pc:spChg chg="add mod">
          <ac:chgData name="Kang, Min seok - (minseok54)" userId="25b95d13-d941-4c02-8a3b-d98296a88261" providerId="ADAL" clId="{73CF24C5-A260-4141-8401-A477C6F7291C}" dt="2024-04-19T04:08:51.196" v="4667" actId="1076"/>
          <ac:spMkLst>
            <pc:docMk/>
            <pc:sldMk cId="1377371379" sldId="1244"/>
            <ac:spMk id="1050" creationId="{9AA33E99-6412-D285-FEB3-783999EC57FE}"/>
          </ac:spMkLst>
        </pc:spChg>
        <pc:spChg chg="add mod">
          <ac:chgData name="Kang, Min seok - (minseok54)" userId="25b95d13-d941-4c02-8a3b-d98296a88261" providerId="ADAL" clId="{73CF24C5-A260-4141-8401-A477C6F7291C}" dt="2024-04-19T04:09:10.738" v="4674" actId="14100"/>
          <ac:spMkLst>
            <pc:docMk/>
            <pc:sldMk cId="1377371379" sldId="1244"/>
            <ac:spMk id="1053" creationId="{F07C6086-0935-0C6F-880D-1C8B1EC9DF97}"/>
          </ac:spMkLst>
        </pc:spChg>
        <pc:grpChg chg="del">
          <ac:chgData name="Kang, Min seok - (minseok54)" userId="25b95d13-d941-4c02-8a3b-d98296a88261" providerId="ADAL" clId="{73CF24C5-A260-4141-8401-A477C6F7291C}" dt="2024-04-19T00:25:38.610" v="1526" actId="478"/>
          <ac:grpSpMkLst>
            <pc:docMk/>
            <pc:sldMk cId="1377371379" sldId="1244"/>
            <ac:grpSpMk id="50" creationId="{CEB8481A-78B4-8273-04F2-0B299F934C5A}"/>
          </ac:grpSpMkLst>
        </pc:grpChg>
        <pc:picChg chg="add">
          <ac:chgData name="Kang, Min seok - (minseok54)" userId="25b95d13-d941-4c02-8a3b-d98296a88261" providerId="ADAL" clId="{73CF24C5-A260-4141-8401-A477C6F7291C}" dt="2024-04-19T00:30:33.446" v="1687"/>
          <ac:picMkLst>
            <pc:docMk/>
            <pc:sldMk cId="1377371379" sldId="1244"/>
            <ac:picMk id="1026" creationId="{51EC10C4-EB83-5C97-F9A1-BFC1B8376FDC}"/>
          </ac:picMkLst>
        </pc:picChg>
        <pc:picChg chg="add mod">
          <ac:chgData name="Kang, Min seok - (minseok54)" userId="25b95d13-d941-4c02-8a3b-d98296a88261" providerId="ADAL" clId="{73CF24C5-A260-4141-8401-A477C6F7291C}" dt="2024-04-19T04:08:07.218" v="4653" actId="1037"/>
          <ac:picMkLst>
            <pc:docMk/>
            <pc:sldMk cId="1377371379" sldId="1244"/>
            <ac:picMk id="1028" creationId="{1E7DBEF5-0948-FE5E-8A86-5E5348B621F2}"/>
          </ac:picMkLst>
        </pc:picChg>
        <pc:cxnChg chg="add mod">
          <ac:chgData name="Kang, Min seok - (minseok54)" userId="25b95d13-d941-4c02-8a3b-d98296a88261" providerId="ADAL" clId="{73CF24C5-A260-4141-8401-A477C6F7291C}" dt="2024-04-19T04:08:07.218" v="4653" actId="1037"/>
          <ac:cxnSpMkLst>
            <pc:docMk/>
            <pc:sldMk cId="1377371379" sldId="1244"/>
            <ac:cxnSpMk id="59" creationId="{9BD8D7B0-AC51-2C1E-6E64-52F43FD3546C}"/>
          </ac:cxnSpMkLst>
        </pc:cxnChg>
        <pc:cxnChg chg="add mod">
          <ac:chgData name="Kang, Min seok - (minseok54)" userId="25b95d13-d941-4c02-8a3b-d98296a88261" providerId="ADAL" clId="{73CF24C5-A260-4141-8401-A477C6F7291C}" dt="2024-04-19T04:08:07.218" v="4653" actId="1037"/>
          <ac:cxnSpMkLst>
            <pc:docMk/>
            <pc:sldMk cId="1377371379" sldId="1244"/>
            <ac:cxnSpMk id="63" creationId="{2779C4F5-5F6F-B5E5-A964-AA9FDBBA0AE0}"/>
          </ac:cxnSpMkLst>
        </pc:cxnChg>
        <pc:cxnChg chg="add mod">
          <ac:chgData name="Kang, Min seok - (minseok54)" userId="25b95d13-d941-4c02-8a3b-d98296a88261" providerId="ADAL" clId="{73CF24C5-A260-4141-8401-A477C6F7291C}" dt="2024-04-19T04:08:07.218" v="4653" actId="1037"/>
          <ac:cxnSpMkLst>
            <pc:docMk/>
            <pc:sldMk cId="1377371379" sldId="1244"/>
            <ac:cxnSpMk id="1030" creationId="{ECB881C8-E492-6828-14FC-12D3EFA7420F}"/>
          </ac:cxnSpMkLst>
        </pc:cxnChg>
        <pc:cxnChg chg="add mod">
          <ac:chgData name="Kang, Min seok - (minseok54)" userId="25b95d13-d941-4c02-8a3b-d98296a88261" providerId="ADAL" clId="{73CF24C5-A260-4141-8401-A477C6F7291C}" dt="2024-04-19T04:06:36.051" v="4613"/>
          <ac:cxnSpMkLst>
            <pc:docMk/>
            <pc:sldMk cId="1377371379" sldId="1244"/>
            <ac:cxnSpMk id="1035" creationId="{55645886-AB7E-7861-466F-917140F16894}"/>
          </ac:cxnSpMkLst>
        </pc:cxnChg>
        <pc:cxnChg chg="add mod">
          <ac:chgData name="Kang, Min seok - (minseok54)" userId="25b95d13-d941-4c02-8a3b-d98296a88261" providerId="ADAL" clId="{73CF24C5-A260-4141-8401-A477C6F7291C}" dt="2024-04-19T04:06:36.051" v="4613"/>
          <ac:cxnSpMkLst>
            <pc:docMk/>
            <pc:sldMk cId="1377371379" sldId="1244"/>
            <ac:cxnSpMk id="1036" creationId="{2D16835B-4FCC-0780-C403-1FCA18670C8B}"/>
          </ac:cxnSpMkLst>
        </pc:cxnChg>
        <pc:cxnChg chg="add mod">
          <ac:chgData name="Kang, Min seok - (minseok54)" userId="25b95d13-d941-4c02-8a3b-d98296a88261" providerId="ADAL" clId="{73CF24C5-A260-4141-8401-A477C6F7291C}" dt="2024-04-19T04:08:38.808" v="4663" actId="1035"/>
          <ac:cxnSpMkLst>
            <pc:docMk/>
            <pc:sldMk cId="1377371379" sldId="1244"/>
            <ac:cxnSpMk id="1051" creationId="{B697F0AE-1C8F-5176-77D6-F3F80310FAD9}"/>
          </ac:cxnSpMkLst>
        </pc:cxnChg>
        <pc:cxnChg chg="add mod">
          <ac:chgData name="Kang, Min seok - (minseok54)" userId="25b95d13-d941-4c02-8a3b-d98296a88261" providerId="ADAL" clId="{73CF24C5-A260-4141-8401-A477C6F7291C}" dt="2024-04-19T04:08:45.707" v="4665" actId="14100"/>
          <ac:cxnSpMkLst>
            <pc:docMk/>
            <pc:sldMk cId="1377371379" sldId="1244"/>
            <ac:cxnSpMk id="1052" creationId="{8104B95E-247E-C1F1-8820-D02351918046}"/>
          </ac:cxnSpMkLst>
        </pc:cxnChg>
      </pc:sldChg>
      <pc:sldChg chg="delSp modSp add mod">
        <pc:chgData name="Kang, Min seok - (minseok54)" userId="25b95d13-d941-4c02-8a3b-d98296a88261" providerId="ADAL" clId="{73CF24C5-A260-4141-8401-A477C6F7291C}" dt="2024-04-19T03:10:31.969" v="2771" actId="255"/>
        <pc:sldMkLst>
          <pc:docMk/>
          <pc:sldMk cId="4293068016" sldId="1245"/>
        </pc:sldMkLst>
        <pc:spChg chg="mod">
          <ac:chgData name="Kang, Min seok - (minseok54)" userId="25b95d13-d941-4c02-8a3b-d98296a88261" providerId="ADAL" clId="{73CF24C5-A260-4141-8401-A477C6F7291C}" dt="2024-04-19T00:39:34.779" v="1728" actId="20577"/>
          <ac:spMkLst>
            <pc:docMk/>
            <pc:sldMk cId="4293068016" sldId="1245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3:10:31.969" v="2771" actId="255"/>
          <ac:spMkLst>
            <pc:docMk/>
            <pc:sldMk cId="4293068016" sldId="1245"/>
            <ac:spMk id="3" creationId="{0B4BB7F0-BC75-8EC7-70DC-61DDDF7167F9}"/>
          </ac:spMkLst>
        </pc:spChg>
        <pc:spChg chg="del">
          <ac:chgData name="Kang, Min seok - (minseok54)" userId="25b95d13-d941-4c02-8a3b-d98296a88261" providerId="ADAL" clId="{73CF24C5-A260-4141-8401-A477C6F7291C}" dt="2024-04-19T00:39:40.878" v="1731" actId="478"/>
          <ac:spMkLst>
            <pc:docMk/>
            <pc:sldMk cId="4293068016" sldId="1245"/>
            <ac:spMk id="56" creationId="{50991BDF-6376-E22A-9C46-094A6E0B2863}"/>
          </ac:spMkLst>
        </pc:spChg>
        <pc:picChg chg="del">
          <ac:chgData name="Kang, Min seok - (minseok54)" userId="25b95d13-d941-4c02-8a3b-d98296a88261" providerId="ADAL" clId="{73CF24C5-A260-4141-8401-A477C6F7291C}" dt="2024-04-19T00:39:37.378" v="1729" actId="478"/>
          <ac:picMkLst>
            <pc:docMk/>
            <pc:sldMk cId="4293068016" sldId="1245"/>
            <ac:picMk id="1028" creationId="{1E7DBEF5-0948-FE5E-8A86-5E5348B621F2}"/>
          </ac:picMkLst>
        </pc:picChg>
      </pc:sldChg>
      <pc:sldChg chg="addSp delSp modSp add mod">
        <pc:chgData name="Kang, Min seok - (minseok54)" userId="25b95d13-d941-4c02-8a3b-d98296a88261" providerId="ADAL" clId="{73CF24C5-A260-4141-8401-A477C6F7291C}" dt="2024-04-19T03:53:48.468" v="3830" actId="20577"/>
        <pc:sldMkLst>
          <pc:docMk/>
          <pc:sldMk cId="2301857517" sldId="1246"/>
        </pc:sldMkLst>
        <pc:spChg chg="mod">
          <ac:chgData name="Kang, Min seok - (minseok54)" userId="25b95d13-d941-4c02-8a3b-d98296a88261" providerId="ADAL" clId="{73CF24C5-A260-4141-8401-A477C6F7291C}" dt="2024-04-19T03:15:55.116" v="3051" actId="20577"/>
          <ac:spMkLst>
            <pc:docMk/>
            <pc:sldMk cId="2301857517" sldId="1246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3:21:41.483" v="3212" actId="6549"/>
          <ac:spMkLst>
            <pc:docMk/>
            <pc:sldMk cId="2301857517" sldId="1246"/>
            <ac:spMk id="3" creationId="{0B4BB7F0-BC75-8EC7-70DC-61DDDF7167F9}"/>
          </ac:spMkLst>
        </pc:spChg>
        <pc:spChg chg="add del mod">
          <ac:chgData name="Kang, Min seok - (minseok54)" userId="25b95d13-d941-4c02-8a3b-d98296a88261" providerId="ADAL" clId="{73CF24C5-A260-4141-8401-A477C6F7291C}" dt="2024-04-19T03:21:36.650" v="3210" actId="478"/>
          <ac:spMkLst>
            <pc:docMk/>
            <pc:sldMk cId="2301857517" sldId="1246"/>
            <ac:spMk id="4" creationId="{81EFFBBE-C80C-313C-377E-3370216EFE84}"/>
          </ac:spMkLst>
        </pc:spChg>
        <pc:spChg chg="add del mod">
          <ac:chgData name="Kang, Min seok - (minseok54)" userId="25b95d13-d941-4c02-8a3b-d98296a88261" providerId="ADAL" clId="{73CF24C5-A260-4141-8401-A477C6F7291C}" dt="2024-04-19T03:21:36.650" v="3210" actId="478"/>
          <ac:spMkLst>
            <pc:docMk/>
            <pc:sldMk cId="2301857517" sldId="1246"/>
            <ac:spMk id="5" creationId="{1327725F-4B0F-E1AE-F248-4FE4C778484A}"/>
          </ac:spMkLst>
        </pc:spChg>
        <pc:spChg chg="add del mod">
          <ac:chgData name="Kang, Min seok - (minseok54)" userId="25b95d13-d941-4c02-8a3b-d98296a88261" providerId="ADAL" clId="{73CF24C5-A260-4141-8401-A477C6F7291C}" dt="2024-04-19T03:21:36.650" v="3210" actId="478"/>
          <ac:spMkLst>
            <pc:docMk/>
            <pc:sldMk cId="2301857517" sldId="1246"/>
            <ac:spMk id="6" creationId="{C1DBB5C9-D107-ABF6-42FC-02A1EED16B36}"/>
          </ac:spMkLst>
        </pc:spChg>
        <pc:spChg chg="add del mod">
          <ac:chgData name="Kang, Min seok - (minseok54)" userId="25b95d13-d941-4c02-8a3b-d98296a88261" providerId="ADAL" clId="{73CF24C5-A260-4141-8401-A477C6F7291C}" dt="2024-04-19T03:21:36.650" v="3210" actId="478"/>
          <ac:spMkLst>
            <pc:docMk/>
            <pc:sldMk cId="2301857517" sldId="1246"/>
            <ac:spMk id="10" creationId="{13AD88D2-1B79-5859-621D-D0716EB70358}"/>
          </ac:spMkLst>
        </pc:spChg>
        <pc:spChg chg="add mod">
          <ac:chgData name="Kang, Min seok - (minseok54)" userId="25b95d13-d941-4c02-8a3b-d98296a88261" providerId="ADAL" clId="{73CF24C5-A260-4141-8401-A477C6F7291C}" dt="2024-04-19T03:53:48.468" v="3830" actId="20577"/>
          <ac:spMkLst>
            <pc:docMk/>
            <pc:sldMk cId="2301857517" sldId="1246"/>
            <ac:spMk id="12" creationId="{967027CC-61AC-7CE7-4F65-06414151E4E6}"/>
          </ac:spMkLst>
        </pc:spChg>
        <pc:spChg chg="del">
          <ac:chgData name="Kang, Min seok - (minseok54)" userId="25b95d13-d941-4c02-8a3b-d98296a88261" providerId="ADAL" clId="{73CF24C5-A260-4141-8401-A477C6F7291C}" dt="2024-04-19T02:06:57.079" v="2366" actId="478"/>
          <ac:spMkLst>
            <pc:docMk/>
            <pc:sldMk cId="2301857517" sldId="1246"/>
            <ac:spMk id="56" creationId="{50991BDF-6376-E22A-9C46-094A6E0B2863}"/>
          </ac:spMkLst>
        </pc:spChg>
        <pc:spChg chg="del">
          <ac:chgData name="Kang, Min seok - (minseok54)" userId="25b95d13-d941-4c02-8a3b-d98296a88261" providerId="ADAL" clId="{73CF24C5-A260-4141-8401-A477C6F7291C}" dt="2024-04-19T02:06:56.200" v="2365" actId="478"/>
          <ac:spMkLst>
            <pc:docMk/>
            <pc:sldMk cId="2301857517" sldId="1246"/>
            <ac:spMk id="57" creationId="{EE960BEC-5851-3DE8-94E8-A833F058778E}"/>
          </ac:spMkLst>
        </pc:spChg>
        <pc:spChg chg="del">
          <ac:chgData name="Kang, Min seok - (minseok54)" userId="25b95d13-d941-4c02-8a3b-d98296a88261" providerId="ADAL" clId="{73CF24C5-A260-4141-8401-A477C6F7291C}" dt="2024-04-19T02:06:57.079" v="2366" actId="478"/>
          <ac:spMkLst>
            <pc:docMk/>
            <pc:sldMk cId="2301857517" sldId="1246"/>
            <ac:spMk id="60" creationId="{3F781703-031C-87BD-A611-780F02627E8F}"/>
          </ac:spMkLst>
        </pc:spChg>
        <pc:spChg chg="del">
          <ac:chgData name="Kang, Min seok - (minseok54)" userId="25b95d13-d941-4c02-8a3b-d98296a88261" providerId="ADAL" clId="{73CF24C5-A260-4141-8401-A477C6F7291C}" dt="2024-04-19T02:06:57.079" v="2366" actId="478"/>
          <ac:spMkLst>
            <pc:docMk/>
            <pc:sldMk cId="2301857517" sldId="1246"/>
            <ac:spMk id="61" creationId="{18513CDA-6DAE-2121-9F07-085AAB4237DA}"/>
          </ac:spMkLst>
        </pc:spChg>
        <pc:graphicFrameChg chg="add mod modGraphic">
          <ac:chgData name="Kang, Min seok - (minseok54)" userId="25b95d13-d941-4c02-8a3b-d98296a88261" providerId="ADAL" clId="{73CF24C5-A260-4141-8401-A477C6F7291C}" dt="2024-04-19T03:34:03.747" v="3500" actId="20577"/>
          <ac:graphicFrameMkLst>
            <pc:docMk/>
            <pc:sldMk cId="2301857517" sldId="1246"/>
            <ac:graphicFrameMk id="11" creationId="{BA60B0CA-894E-26C0-F912-F7358B55C356}"/>
          </ac:graphicFrameMkLst>
        </pc:graphicFrameChg>
        <pc:picChg chg="del">
          <ac:chgData name="Kang, Min seok - (minseok54)" userId="25b95d13-d941-4c02-8a3b-d98296a88261" providerId="ADAL" clId="{73CF24C5-A260-4141-8401-A477C6F7291C}" dt="2024-04-19T02:06:55.466" v="2364" actId="478"/>
          <ac:picMkLst>
            <pc:docMk/>
            <pc:sldMk cId="2301857517" sldId="1246"/>
            <ac:picMk id="1028" creationId="{1E7DBEF5-0948-FE5E-8A86-5E5348B621F2}"/>
          </ac:picMkLst>
        </pc:picChg>
        <pc:cxnChg chg="add del mod">
          <ac:chgData name="Kang, Min seok - (minseok54)" userId="25b95d13-d941-4c02-8a3b-d98296a88261" providerId="ADAL" clId="{73CF24C5-A260-4141-8401-A477C6F7291C}" dt="2024-04-19T03:21:36.650" v="3210" actId="478"/>
          <ac:cxnSpMkLst>
            <pc:docMk/>
            <pc:sldMk cId="2301857517" sldId="1246"/>
            <ac:cxnSpMk id="8" creationId="{0D0F2375-B61F-2201-16A0-F76FC3987733}"/>
          </ac:cxnSpMkLst>
        </pc:cxnChg>
        <pc:cxnChg chg="add del mod">
          <ac:chgData name="Kang, Min seok - (minseok54)" userId="25b95d13-d941-4c02-8a3b-d98296a88261" providerId="ADAL" clId="{73CF24C5-A260-4141-8401-A477C6F7291C}" dt="2024-04-19T03:21:36.650" v="3210" actId="478"/>
          <ac:cxnSpMkLst>
            <pc:docMk/>
            <pc:sldMk cId="2301857517" sldId="1246"/>
            <ac:cxnSpMk id="9" creationId="{A441FE68-82AF-7557-10D8-554AF329E4A4}"/>
          </ac:cxnSpMkLst>
        </pc:cxnChg>
        <pc:cxnChg chg="del mod">
          <ac:chgData name="Kang, Min seok - (minseok54)" userId="25b95d13-d941-4c02-8a3b-d98296a88261" providerId="ADAL" clId="{73CF24C5-A260-4141-8401-A477C6F7291C}" dt="2024-04-19T02:06:57.079" v="2366" actId="478"/>
          <ac:cxnSpMkLst>
            <pc:docMk/>
            <pc:sldMk cId="2301857517" sldId="1246"/>
            <ac:cxnSpMk id="59" creationId="{9BD8D7B0-AC51-2C1E-6E64-52F43FD3546C}"/>
          </ac:cxnSpMkLst>
        </pc:cxnChg>
        <pc:cxnChg chg="del">
          <ac:chgData name="Kang, Min seok - (minseok54)" userId="25b95d13-d941-4c02-8a3b-d98296a88261" providerId="ADAL" clId="{73CF24C5-A260-4141-8401-A477C6F7291C}" dt="2024-04-19T02:06:57.079" v="2366" actId="478"/>
          <ac:cxnSpMkLst>
            <pc:docMk/>
            <pc:sldMk cId="2301857517" sldId="1246"/>
            <ac:cxnSpMk id="63" creationId="{2779C4F5-5F6F-B5E5-A964-AA9FDBBA0AE0}"/>
          </ac:cxnSpMkLst>
        </pc:cxnChg>
        <pc:cxnChg chg="del">
          <ac:chgData name="Kang, Min seok - (minseok54)" userId="25b95d13-d941-4c02-8a3b-d98296a88261" providerId="ADAL" clId="{73CF24C5-A260-4141-8401-A477C6F7291C}" dt="2024-04-19T02:06:57.079" v="2366" actId="478"/>
          <ac:cxnSpMkLst>
            <pc:docMk/>
            <pc:sldMk cId="2301857517" sldId="1246"/>
            <ac:cxnSpMk id="1030" creationId="{ECB881C8-E492-6828-14FC-12D3EFA7420F}"/>
          </ac:cxnSpMkLst>
        </pc:cxnChg>
      </pc:sldChg>
      <pc:sldChg chg="addSp delSp modSp add mod">
        <pc:chgData name="Kang, Min seok - (minseok54)" userId="25b95d13-d941-4c02-8a3b-d98296a88261" providerId="ADAL" clId="{73CF24C5-A260-4141-8401-A477C6F7291C}" dt="2024-04-19T03:56:53.861" v="4129" actId="1036"/>
        <pc:sldMkLst>
          <pc:docMk/>
          <pc:sldMk cId="3645268366" sldId="1247"/>
        </pc:sldMkLst>
        <pc:spChg chg="mod">
          <ac:chgData name="Kang, Min seok - (minseok54)" userId="25b95d13-d941-4c02-8a3b-d98296a88261" providerId="ADAL" clId="{73CF24C5-A260-4141-8401-A477C6F7291C}" dt="2024-04-19T03:38:38.960" v="3577" actId="20577"/>
          <ac:spMkLst>
            <pc:docMk/>
            <pc:sldMk cId="3645268366" sldId="1247"/>
            <ac:spMk id="3" creationId="{0B4BB7F0-BC75-8EC7-70DC-61DDDF7167F9}"/>
          </ac:spMkLst>
        </pc:spChg>
        <pc:spChg chg="del mod">
          <ac:chgData name="Kang, Min seok - (minseok54)" userId="25b95d13-d941-4c02-8a3b-d98296a88261" providerId="ADAL" clId="{73CF24C5-A260-4141-8401-A477C6F7291C}" dt="2024-04-19T03:45:36.492" v="3713" actId="478"/>
          <ac:spMkLst>
            <pc:docMk/>
            <pc:sldMk cId="3645268366" sldId="1247"/>
            <ac:spMk id="4" creationId="{81EFFBBE-C80C-313C-377E-3370216EFE84}"/>
          </ac:spMkLst>
        </pc:spChg>
        <pc:spChg chg="del mod">
          <ac:chgData name="Kang, Min seok - (minseok54)" userId="25b95d13-d941-4c02-8a3b-d98296a88261" providerId="ADAL" clId="{73CF24C5-A260-4141-8401-A477C6F7291C}" dt="2024-04-19T03:45:36.492" v="3713" actId="478"/>
          <ac:spMkLst>
            <pc:docMk/>
            <pc:sldMk cId="3645268366" sldId="1247"/>
            <ac:spMk id="5" creationId="{1327725F-4B0F-E1AE-F248-4FE4C778484A}"/>
          </ac:spMkLst>
        </pc:spChg>
        <pc:spChg chg="del mod">
          <ac:chgData name="Kang, Min seok - (minseok54)" userId="25b95d13-d941-4c02-8a3b-d98296a88261" providerId="ADAL" clId="{73CF24C5-A260-4141-8401-A477C6F7291C}" dt="2024-04-19T03:45:36.492" v="3713" actId="478"/>
          <ac:spMkLst>
            <pc:docMk/>
            <pc:sldMk cId="3645268366" sldId="1247"/>
            <ac:spMk id="6" creationId="{C1DBB5C9-D107-ABF6-42FC-02A1EED16B36}"/>
          </ac:spMkLst>
        </pc:spChg>
        <pc:spChg chg="del mod">
          <ac:chgData name="Kang, Min seok - (minseok54)" userId="25b95d13-d941-4c02-8a3b-d98296a88261" providerId="ADAL" clId="{73CF24C5-A260-4141-8401-A477C6F7291C}" dt="2024-04-19T03:45:36.492" v="3713" actId="478"/>
          <ac:spMkLst>
            <pc:docMk/>
            <pc:sldMk cId="3645268366" sldId="1247"/>
            <ac:spMk id="10" creationId="{13AD88D2-1B79-5859-621D-D0716EB70358}"/>
          </ac:spMkLst>
        </pc:spChg>
        <pc:spChg chg="add mod">
          <ac:chgData name="Kang, Min seok - (minseok54)" userId="25b95d13-d941-4c02-8a3b-d98296a88261" providerId="ADAL" clId="{73CF24C5-A260-4141-8401-A477C6F7291C}" dt="2024-04-19T03:45:29.720" v="3711" actId="571"/>
          <ac:spMkLst>
            <pc:docMk/>
            <pc:sldMk cId="3645268366" sldId="1247"/>
            <ac:spMk id="12" creationId="{D1439A26-7A67-AEBD-3F7A-DB7C18AB0BBC}"/>
          </ac:spMkLst>
        </pc:spChg>
        <pc:spChg chg="add mod">
          <ac:chgData name="Kang, Min seok - (minseok54)" userId="25b95d13-d941-4c02-8a3b-d98296a88261" providerId="ADAL" clId="{73CF24C5-A260-4141-8401-A477C6F7291C}" dt="2024-04-19T03:56:53.861" v="4129" actId="1036"/>
          <ac:spMkLst>
            <pc:docMk/>
            <pc:sldMk cId="3645268366" sldId="1247"/>
            <ac:spMk id="13" creationId="{3CC23EDC-C7B0-5234-96A7-170B6CAA97D3}"/>
          </ac:spMkLst>
        </pc:spChg>
        <pc:spChg chg="add mod">
          <ac:chgData name="Kang, Min seok - (minseok54)" userId="25b95d13-d941-4c02-8a3b-d98296a88261" providerId="ADAL" clId="{73CF24C5-A260-4141-8401-A477C6F7291C}" dt="2024-04-19T03:54:42.516" v="3907" actId="1076"/>
          <ac:spMkLst>
            <pc:docMk/>
            <pc:sldMk cId="3645268366" sldId="1247"/>
            <ac:spMk id="14" creationId="{30BF7131-F54F-F4F4-CF3E-6636728B7FE9}"/>
          </ac:spMkLst>
        </pc:spChg>
        <pc:spChg chg="add mod">
          <ac:chgData name="Kang, Min seok - (minseok54)" userId="25b95d13-d941-4c02-8a3b-d98296a88261" providerId="ADAL" clId="{73CF24C5-A260-4141-8401-A477C6F7291C}" dt="2024-04-19T03:56:53.861" v="4129" actId="1036"/>
          <ac:spMkLst>
            <pc:docMk/>
            <pc:sldMk cId="3645268366" sldId="1247"/>
            <ac:spMk id="15" creationId="{3E4AC3D3-6A38-D15D-AB4D-A4D5729331EC}"/>
          </ac:spMkLst>
        </pc:spChg>
        <pc:spChg chg="add mod">
          <ac:chgData name="Kang, Min seok - (minseok54)" userId="25b95d13-d941-4c02-8a3b-d98296a88261" providerId="ADAL" clId="{73CF24C5-A260-4141-8401-A477C6F7291C}" dt="2024-04-19T03:56:53.861" v="4129" actId="1036"/>
          <ac:spMkLst>
            <pc:docMk/>
            <pc:sldMk cId="3645268366" sldId="1247"/>
            <ac:spMk id="16" creationId="{D981404D-9C05-24D6-3929-3562AD73C3F1}"/>
          </ac:spMkLst>
        </pc:spChg>
        <pc:spChg chg="add mod">
          <ac:chgData name="Kang, Min seok - (minseok54)" userId="25b95d13-d941-4c02-8a3b-d98296a88261" providerId="ADAL" clId="{73CF24C5-A260-4141-8401-A477C6F7291C}" dt="2024-04-19T03:56:53.861" v="4129" actId="1036"/>
          <ac:spMkLst>
            <pc:docMk/>
            <pc:sldMk cId="3645268366" sldId="1247"/>
            <ac:spMk id="17" creationId="{EE749E84-C683-9DC5-CD4C-3BC19C104DED}"/>
          </ac:spMkLst>
        </pc:spChg>
        <pc:spChg chg="add mod">
          <ac:chgData name="Kang, Min seok - (minseok54)" userId="25b95d13-d941-4c02-8a3b-d98296a88261" providerId="ADAL" clId="{73CF24C5-A260-4141-8401-A477C6F7291C}" dt="2024-04-19T03:56:53.861" v="4129" actId="1036"/>
          <ac:spMkLst>
            <pc:docMk/>
            <pc:sldMk cId="3645268366" sldId="1247"/>
            <ac:spMk id="25" creationId="{36D31149-9B6C-E7EA-CB83-F9A17CCF0895}"/>
          </ac:spMkLst>
        </pc:spChg>
        <pc:graphicFrameChg chg="add mod modGraphic">
          <ac:chgData name="Kang, Min seok - (minseok54)" userId="25b95d13-d941-4c02-8a3b-d98296a88261" providerId="ADAL" clId="{73CF24C5-A260-4141-8401-A477C6F7291C}" dt="2024-04-19T03:54:42.516" v="3907" actId="1076"/>
          <ac:graphicFrameMkLst>
            <pc:docMk/>
            <pc:sldMk cId="3645268366" sldId="1247"/>
            <ac:graphicFrameMk id="7" creationId="{E555409C-5F22-182F-C3B9-D58B2E25AD40}"/>
          </ac:graphicFrameMkLst>
        </pc:graphicFrameChg>
        <pc:graphicFrameChg chg="del">
          <ac:chgData name="Kang, Min seok - (minseok54)" userId="25b95d13-d941-4c02-8a3b-d98296a88261" providerId="ADAL" clId="{73CF24C5-A260-4141-8401-A477C6F7291C}" dt="2024-04-19T03:34:08.657" v="3501" actId="478"/>
          <ac:graphicFrameMkLst>
            <pc:docMk/>
            <pc:sldMk cId="3645268366" sldId="1247"/>
            <ac:graphicFrameMk id="11" creationId="{BA60B0CA-894E-26C0-F912-F7358B55C356}"/>
          </ac:graphicFrameMkLst>
        </pc:graphicFrameChg>
        <pc:cxnChg chg="del mod">
          <ac:chgData name="Kang, Min seok - (minseok54)" userId="25b95d13-d941-4c02-8a3b-d98296a88261" providerId="ADAL" clId="{73CF24C5-A260-4141-8401-A477C6F7291C}" dt="2024-04-19T03:45:36.492" v="3713" actId="478"/>
          <ac:cxnSpMkLst>
            <pc:docMk/>
            <pc:sldMk cId="3645268366" sldId="1247"/>
            <ac:cxnSpMk id="8" creationId="{0D0F2375-B61F-2201-16A0-F76FC3987733}"/>
          </ac:cxnSpMkLst>
        </pc:cxnChg>
        <pc:cxnChg chg="del mod">
          <ac:chgData name="Kang, Min seok - (minseok54)" userId="25b95d13-d941-4c02-8a3b-d98296a88261" providerId="ADAL" clId="{73CF24C5-A260-4141-8401-A477C6F7291C}" dt="2024-04-19T03:45:36.492" v="3713" actId="478"/>
          <ac:cxnSpMkLst>
            <pc:docMk/>
            <pc:sldMk cId="3645268366" sldId="1247"/>
            <ac:cxnSpMk id="9" creationId="{A441FE68-82AF-7557-10D8-554AF329E4A4}"/>
          </ac:cxnSpMkLst>
        </pc:cxnChg>
        <pc:cxnChg chg="add mod">
          <ac:chgData name="Kang, Min seok - (minseok54)" userId="25b95d13-d941-4c02-8a3b-d98296a88261" providerId="ADAL" clId="{73CF24C5-A260-4141-8401-A477C6F7291C}" dt="2024-04-19T03:56:53.861" v="4129" actId="1036"/>
          <ac:cxnSpMkLst>
            <pc:docMk/>
            <pc:sldMk cId="3645268366" sldId="1247"/>
            <ac:cxnSpMk id="19" creationId="{D9E27C8F-A471-2EF6-D9DB-6FCCC0A49CD5}"/>
          </ac:cxnSpMkLst>
        </pc:cxnChg>
        <pc:cxnChg chg="add mod">
          <ac:chgData name="Kang, Min seok - (minseok54)" userId="25b95d13-d941-4c02-8a3b-d98296a88261" providerId="ADAL" clId="{73CF24C5-A260-4141-8401-A477C6F7291C}" dt="2024-04-19T03:56:53.861" v="4129" actId="1036"/>
          <ac:cxnSpMkLst>
            <pc:docMk/>
            <pc:sldMk cId="3645268366" sldId="1247"/>
            <ac:cxnSpMk id="20" creationId="{274909F4-941B-AF66-3FAA-8A7F17DD3BAA}"/>
          </ac:cxnSpMkLst>
        </pc:cxnChg>
      </pc:sldChg>
      <pc:sldChg chg="addSp delSp modSp add mod ord">
        <pc:chgData name="Kang, Min seok - (minseok54)" userId="25b95d13-d941-4c02-8a3b-d98296a88261" providerId="ADAL" clId="{73CF24C5-A260-4141-8401-A477C6F7291C}" dt="2024-04-19T04:06:13.193" v="4612"/>
        <pc:sldMkLst>
          <pc:docMk/>
          <pc:sldMk cId="1476608570" sldId="1248"/>
        </pc:sldMkLst>
        <pc:spChg chg="mod">
          <ac:chgData name="Kang, Min seok - (minseok54)" userId="25b95d13-d941-4c02-8a3b-d98296a88261" providerId="ADAL" clId="{73CF24C5-A260-4141-8401-A477C6F7291C}" dt="2024-04-19T03:57:23.385" v="4137" actId="20577"/>
          <ac:spMkLst>
            <pc:docMk/>
            <pc:sldMk cId="1476608570" sldId="1248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73CF24C5-A260-4141-8401-A477C6F7291C}" dt="2024-04-19T04:03:13.808" v="4490" actId="20577"/>
          <ac:spMkLst>
            <pc:docMk/>
            <pc:sldMk cId="1476608570" sldId="1248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73CF24C5-A260-4141-8401-A477C6F7291C}" dt="2024-04-19T04:06:05.166" v="4610" actId="1076"/>
          <ac:spMkLst>
            <pc:docMk/>
            <pc:sldMk cId="1476608570" sldId="1248"/>
            <ac:spMk id="11" creationId="{16E2EEBA-9FE2-5DB0-9934-533460562C3A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13" creationId="{3CC23EDC-C7B0-5234-96A7-170B6CAA97D3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14" creationId="{30BF7131-F54F-F4F4-CF3E-6636728B7FE9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15" creationId="{3E4AC3D3-6A38-D15D-AB4D-A4D5729331EC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16" creationId="{D981404D-9C05-24D6-3929-3562AD73C3F1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17" creationId="{EE749E84-C683-9DC5-CD4C-3BC19C104DED}"/>
          </ac:spMkLst>
        </pc:spChg>
        <pc:spChg chg="del">
          <ac:chgData name="Kang, Min seok - (minseok54)" userId="25b95d13-d941-4c02-8a3b-d98296a88261" providerId="ADAL" clId="{73CF24C5-A260-4141-8401-A477C6F7291C}" dt="2024-04-19T03:57:33.802" v="4138" actId="478"/>
          <ac:spMkLst>
            <pc:docMk/>
            <pc:sldMk cId="1476608570" sldId="1248"/>
            <ac:spMk id="25" creationId="{36D31149-9B6C-E7EA-CB83-F9A17CCF0895}"/>
          </ac:spMkLst>
        </pc:spChg>
        <pc:graphicFrameChg chg="del">
          <ac:chgData name="Kang, Min seok - (minseok54)" userId="25b95d13-d941-4c02-8a3b-d98296a88261" providerId="ADAL" clId="{73CF24C5-A260-4141-8401-A477C6F7291C}" dt="2024-04-19T03:57:33.802" v="4138" actId="478"/>
          <ac:graphicFrameMkLst>
            <pc:docMk/>
            <pc:sldMk cId="1476608570" sldId="1248"/>
            <ac:graphicFrameMk id="7" creationId="{E555409C-5F22-182F-C3B9-D58B2E25AD40}"/>
          </ac:graphicFrameMkLst>
        </pc:graphicFrameChg>
        <pc:picChg chg="add mod">
          <ac:chgData name="Kang, Min seok - (minseok54)" userId="25b95d13-d941-4c02-8a3b-d98296a88261" providerId="ADAL" clId="{73CF24C5-A260-4141-8401-A477C6F7291C}" dt="2024-04-19T04:06:05.166" v="4610" actId="1076"/>
          <ac:picMkLst>
            <pc:docMk/>
            <pc:sldMk cId="1476608570" sldId="1248"/>
            <ac:picMk id="5" creationId="{D6ACE520-09F7-06DD-57CA-88B471082A69}"/>
          </ac:picMkLst>
        </pc:picChg>
        <pc:picChg chg="add mod">
          <ac:chgData name="Kang, Min seok - (minseok54)" userId="25b95d13-d941-4c02-8a3b-d98296a88261" providerId="ADAL" clId="{73CF24C5-A260-4141-8401-A477C6F7291C}" dt="2024-04-19T04:06:05.166" v="4610" actId="1076"/>
          <ac:picMkLst>
            <pc:docMk/>
            <pc:sldMk cId="1476608570" sldId="1248"/>
            <ac:picMk id="8" creationId="{86F621DB-4910-2BF5-B8BB-747FF11B8A48}"/>
          </ac:picMkLst>
        </pc:picChg>
        <pc:picChg chg="add mod">
          <ac:chgData name="Kang, Min seok - (minseok54)" userId="25b95d13-d941-4c02-8a3b-d98296a88261" providerId="ADAL" clId="{73CF24C5-A260-4141-8401-A477C6F7291C}" dt="2024-04-19T04:06:05.166" v="4610" actId="1076"/>
          <ac:picMkLst>
            <pc:docMk/>
            <pc:sldMk cId="1476608570" sldId="1248"/>
            <ac:picMk id="10" creationId="{A470D3C9-C30C-6DB2-330C-8D42BFDB3D59}"/>
          </ac:picMkLst>
        </pc:picChg>
        <pc:cxnChg chg="del mod">
          <ac:chgData name="Kang, Min seok - (minseok54)" userId="25b95d13-d941-4c02-8a3b-d98296a88261" providerId="ADAL" clId="{73CF24C5-A260-4141-8401-A477C6F7291C}" dt="2024-04-19T03:57:33.802" v="4138" actId="478"/>
          <ac:cxnSpMkLst>
            <pc:docMk/>
            <pc:sldMk cId="1476608570" sldId="1248"/>
            <ac:cxnSpMk id="19" creationId="{D9E27C8F-A471-2EF6-D9DB-6FCCC0A49CD5}"/>
          </ac:cxnSpMkLst>
        </pc:cxnChg>
        <pc:cxnChg chg="del mod">
          <ac:chgData name="Kang, Min seok - (minseok54)" userId="25b95d13-d941-4c02-8a3b-d98296a88261" providerId="ADAL" clId="{73CF24C5-A260-4141-8401-A477C6F7291C}" dt="2024-04-19T03:57:33.802" v="4138" actId="478"/>
          <ac:cxnSpMkLst>
            <pc:docMk/>
            <pc:sldMk cId="1476608570" sldId="1248"/>
            <ac:cxnSpMk id="20" creationId="{274909F4-941B-AF66-3FAA-8A7F17DD3BAA}"/>
          </ac:cxnSpMkLst>
        </pc:cxnChg>
      </pc:sldChg>
    </pc:docChg>
  </pc:docChgLst>
  <pc:docChgLst>
    <pc:chgData name="Kang, Min seok - (minseok54)" userId="25b95d13-d941-4c02-8a3b-d98296a88261" providerId="ADAL" clId="{ACD31632-D64F-49CA-842E-1315A4C5804A}"/>
    <pc:docChg chg="undo custSel addSld delSld modSld sldOrd">
      <pc:chgData name="Kang, Min seok - (minseok54)" userId="25b95d13-d941-4c02-8a3b-d98296a88261" providerId="ADAL" clId="{ACD31632-D64F-49CA-842E-1315A4C5804A}" dt="2024-04-23T04:04:44.629" v="2637" actId="164"/>
      <pc:docMkLst>
        <pc:docMk/>
      </pc:docMkLst>
      <pc:sldChg chg="ord">
        <pc:chgData name="Kang, Min seok - (minseok54)" userId="25b95d13-d941-4c02-8a3b-d98296a88261" providerId="ADAL" clId="{ACD31632-D64F-49CA-842E-1315A4C5804A}" dt="2024-04-22T23:30:41.946" v="1802"/>
        <pc:sldMkLst>
          <pc:docMk/>
          <pc:sldMk cId="1365703354" sldId="1220"/>
        </pc:sldMkLst>
      </pc:sldChg>
      <pc:sldChg chg="modSp add del mod">
        <pc:chgData name="Kang, Min seok - (minseok54)" userId="25b95d13-d941-4c02-8a3b-d98296a88261" providerId="ADAL" clId="{ACD31632-D64F-49CA-842E-1315A4C5804A}" dt="2024-04-23T01:56:25.332" v="2227"/>
        <pc:sldMkLst>
          <pc:docMk/>
          <pc:sldMk cId="805757646" sldId="1238"/>
        </pc:sldMkLst>
        <pc:spChg chg="mod">
          <ac:chgData name="Kang, Min seok - (minseok54)" userId="25b95d13-d941-4c02-8a3b-d98296a88261" providerId="ADAL" clId="{ACD31632-D64F-49CA-842E-1315A4C5804A}" dt="2024-04-23T01:56:25.332" v="2227"/>
          <ac:spMkLst>
            <pc:docMk/>
            <pc:sldMk cId="805757646" sldId="1238"/>
            <ac:spMk id="3" creationId="{B89A57A6-40DA-0EEA-A796-8E15D5609411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5:31.408" v="2400" actId="20577"/>
        <pc:sldMkLst>
          <pc:docMk/>
          <pc:sldMk cId="1624273495" sldId="1239"/>
        </pc:sldMkLst>
        <pc:spChg chg="mod">
          <ac:chgData name="Kang, Min seok - (minseok54)" userId="25b95d13-d941-4c02-8a3b-d98296a88261" providerId="ADAL" clId="{ACD31632-D64F-49CA-842E-1315A4C5804A}" dt="2024-04-22T22:32:19.555" v="1283" actId="6549"/>
          <ac:spMkLst>
            <pc:docMk/>
            <pc:sldMk cId="1624273495" sldId="1239"/>
            <ac:spMk id="2" creationId="{C9B17DD2-E218-0BF0-6C34-432FE76A924C}"/>
          </ac:spMkLst>
        </pc:spChg>
        <pc:spChg chg="mod">
          <ac:chgData name="Kang, Min seok - (minseok54)" userId="25b95d13-d941-4c02-8a3b-d98296a88261" providerId="ADAL" clId="{ACD31632-D64F-49CA-842E-1315A4C5804A}" dt="2024-04-23T01:51:31.143" v="2193" actId="20577"/>
          <ac:spMkLst>
            <pc:docMk/>
            <pc:sldMk cId="1624273495" sldId="1239"/>
            <ac:spMk id="3" creationId="{B89A57A6-40DA-0EEA-A796-8E15D5609411}"/>
          </ac:spMkLst>
        </pc:spChg>
        <pc:spChg chg="mod">
          <ac:chgData name="Kang, Min seok - (minseok54)" userId="25b95d13-d941-4c02-8a3b-d98296a88261" providerId="ADAL" clId="{ACD31632-D64F-49CA-842E-1315A4C5804A}" dt="2024-04-23T03:35:31.408" v="2400" actId="20577"/>
          <ac:spMkLst>
            <pc:docMk/>
            <pc:sldMk cId="1624273495" sldId="1239"/>
            <ac:spMk id="6" creationId="{3A471BC5-CA93-C407-49D3-3D631FABE206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5:35.583" v="2404" actId="20577"/>
        <pc:sldMkLst>
          <pc:docMk/>
          <pc:sldMk cId="833175432" sldId="1240"/>
        </pc:sldMkLst>
        <pc:spChg chg="mod">
          <ac:chgData name="Kang, Min seok - (minseok54)" userId="25b95d13-d941-4c02-8a3b-d98296a88261" providerId="ADAL" clId="{ACD31632-D64F-49CA-842E-1315A4C5804A}" dt="2024-04-23T03:35:35.583" v="2404" actId="20577"/>
          <ac:spMkLst>
            <pc:docMk/>
            <pc:sldMk cId="833175432" sldId="1240"/>
            <ac:spMk id="6" creationId="{028D5215-ED7A-20B8-5ED3-1A1AFD6C84C4}"/>
          </ac:spMkLst>
        </pc:spChg>
      </pc:sldChg>
      <pc:sldChg chg="addSp delSp modSp mod ord">
        <pc:chgData name="Kang, Min seok - (minseok54)" userId="25b95d13-d941-4c02-8a3b-d98296a88261" providerId="ADAL" clId="{ACD31632-D64F-49CA-842E-1315A4C5804A}" dt="2024-04-23T03:35:40.463" v="2408" actId="20577"/>
        <pc:sldMkLst>
          <pc:docMk/>
          <pc:sldMk cId="3206809814" sldId="1241"/>
        </pc:sldMkLst>
        <pc:spChg chg="mod">
          <ac:chgData name="Kang, Min seok - (minseok54)" userId="25b95d13-d941-4c02-8a3b-d98296a88261" providerId="ADAL" clId="{ACD31632-D64F-49CA-842E-1315A4C5804A}" dt="2024-04-23T03:21:27.792" v="2248" actId="20577"/>
          <ac:spMkLst>
            <pc:docMk/>
            <pc:sldMk cId="3206809814" sldId="1241"/>
            <ac:spMk id="3" creationId="{0B4BB7F0-BC75-8EC7-70DC-61DDDF7167F9}"/>
          </ac:spMkLst>
        </pc:spChg>
        <pc:spChg chg="del mod">
          <ac:chgData name="Kang, Min seok - (minseok54)" userId="25b95d13-d941-4c02-8a3b-d98296a88261" providerId="ADAL" clId="{ACD31632-D64F-49CA-842E-1315A4C5804A}" dt="2024-04-22T20:59:57.569" v="398" actId="478"/>
          <ac:spMkLst>
            <pc:docMk/>
            <pc:sldMk cId="3206809814" sldId="1241"/>
            <ac:spMk id="7" creationId="{0AE4EBA6-EA82-B130-76DE-E433A072D422}"/>
          </ac:spMkLst>
        </pc:spChg>
        <pc:spChg chg="add mod">
          <ac:chgData name="Kang, Min seok - (minseok54)" userId="25b95d13-d941-4c02-8a3b-d98296a88261" providerId="ADAL" clId="{ACD31632-D64F-49CA-842E-1315A4C5804A}" dt="2024-04-22T21:02:25.375" v="476" actId="1037"/>
          <ac:spMkLst>
            <pc:docMk/>
            <pc:sldMk cId="3206809814" sldId="1241"/>
            <ac:spMk id="11" creationId="{34C78A1E-82BB-89D9-B436-E45C3A4323B5}"/>
          </ac:spMkLst>
        </pc:spChg>
        <pc:spChg chg="add mod">
          <ac:chgData name="Kang, Min seok - (minseok54)" userId="25b95d13-d941-4c02-8a3b-d98296a88261" providerId="ADAL" clId="{ACD31632-D64F-49CA-842E-1315A4C5804A}" dt="2024-04-22T21:06:05.353" v="513" actId="20577"/>
          <ac:spMkLst>
            <pc:docMk/>
            <pc:sldMk cId="3206809814" sldId="1241"/>
            <ac:spMk id="12" creationId="{ABC35A29-EE21-DDB6-95AE-40B00DA1A8B8}"/>
          </ac:spMkLst>
        </pc:spChg>
        <pc:spChg chg="del mod">
          <ac:chgData name="Kang, Min seok - (minseok54)" userId="25b95d13-d941-4c02-8a3b-d98296a88261" providerId="ADAL" clId="{ACD31632-D64F-49CA-842E-1315A4C5804A}" dt="2024-04-22T21:00:01.553" v="401" actId="478"/>
          <ac:spMkLst>
            <pc:docMk/>
            <pc:sldMk cId="3206809814" sldId="1241"/>
            <ac:spMk id="13" creationId="{9A0B95F0-DE3D-2AAC-8B4F-EDDB4BCCE36C}"/>
          </ac:spMkLst>
        </pc:spChg>
        <pc:spChg chg="mod">
          <ac:chgData name="Kang, Min seok - (minseok54)" userId="25b95d13-d941-4c02-8a3b-d98296a88261" providerId="ADAL" clId="{ACD31632-D64F-49CA-842E-1315A4C5804A}" dt="2024-04-23T03:35:40.463" v="2408" actId="20577"/>
          <ac:spMkLst>
            <pc:docMk/>
            <pc:sldMk cId="3206809814" sldId="1241"/>
            <ac:spMk id="14" creationId="{B706B5A9-0C22-B78F-95AD-DBDA12CA025B}"/>
          </ac:spMkLst>
        </pc:spChg>
        <pc:spChg chg="del mod">
          <ac:chgData name="Kang, Min seok - (minseok54)" userId="25b95d13-d941-4c02-8a3b-d98296a88261" providerId="ADAL" clId="{ACD31632-D64F-49CA-842E-1315A4C5804A}" dt="2024-04-22T21:00:00.688" v="400" actId="478"/>
          <ac:spMkLst>
            <pc:docMk/>
            <pc:sldMk cId="3206809814" sldId="1241"/>
            <ac:spMk id="17" creationId="{E245F7B5-624B-99A1-6215-E5001CA5ADA1}"/>
          </ac:spMkLst>
        </pc:spChg>
        <pc:spChg chg="add mod">
          <ac:chgData name="Kang, Min seok - (minseok54)" userId="25b95d13-d941-4c02-8a3b-d98296a88261" providerId="ADAL" clId="{ACD31632-D64F-49CA-842E-1315A4C5804A}" dt="2024-04-22T21:03:07.415" v="488" actId="1076"/>
          <ac:spMkLst>
            <pc:docMk/>
            <pc:sldMk cId="3206809814" sldId="1241"/>
            <ac:spMk id="20" creationId="{835EC15F-E745-F7F2-936C-B0A1CD6EF308}"/>
          </ac:spMkLst>
        </pc:spChg>
        <pc:spChg chg="add mod">
          <ac:chgData name="Kang, Min seok - (minseok54)" userId="25b95d13-d941-4c02-8a3b-d98296a88261" providerId="ADAL" clId="{ACD31632-D64F-49CA-842E-1315A4C5804A}" dt="2024-04-22T21:06:22.098" v="517" actId="1076"/>
          <ac:spMkLst>
            <pc:docMk/>
            <pc:sldMk cId="3206809814" sldId="1241"/>
            <ac:spMk id="21" creationId="{41F1D8F9-7BF8-44AE-511D-BCDC530F4C84}"/>
          </ac:spMkLst>
        </pc:spChg>
        <pc:spChg chg="add mod">
          <ac:chgData name="Kang, Min seok - (minseok54)" userId="25b95d13-d941-4c02-8a3b-d98296a88261" providerId="ADAL" clId="{ACD31632-D64F-49CA-842E-1315A4C5804A}" dt="2024-04-22T21:05:43.086" v="500" actId="1076"/>
          <ac:spMkLst>
            <pc:docMk/>
            <pc:sldMk cId="3206809814" sldId="1241"/>
            <ac:spMk id="24" creationId="{21353242-E173-2250-149B-1C95EE71CB99}"/>
          </ac:spMkLst>
        </pc:spChg>
        <pc:spChg chg="add mod">
          <ac:chgData name="Kang, Min seok - (minseok54)" userId="25b95d13-d941-4c02-8a3b-d98296a88261" providerId="ADAL" clId="{ACD31632-D64F-49CA-842E-1315A4C5804A}" dt="2024-04-22T21:06:26.060" v="520" actId="20577"/>
          <ac:spMkLst>
            <pc:docMk/>
            <pc:sldMk cId="3206809814" sldId="1241"/>
            <ac:spMk id="25" creationId="{B45E79FC-5504-5ECC-175F-258D8CCEC51D}"/>
          </ac:spMkLst>
        </pc:spChg>
        <pc:picChg chg="del mod">
          <ac:chgData name="Kang, Min seok - (minseok54)" userId="25b95d13-d941-4c02-8a3b-d98296a88261" providerId="ADAL" clId="{ACD31632-D64F-49CA-842E-1315A4C5804A}" dt="2024-04-22T20:59:56.864" v="397" actId="478"/>
          <ac:picMkLst>
            <pc:docMk/>
            <pc:sldMk cId="3206809814" sldId="1241"/>
            <ac:picMk id="4" creationId="{27421473-D4C7-E10B-99FE-E10E1491AAF8}"/>
          </ac:picMkLst>
        </pc:picChg>
        <pc:picChg chg="add mod">
          <ac:chgData name="Kang, Min seok - (minseok54)" userId="25b95d13-d941-4c02-8a3b-d98296a88261" providerId="ADAL" clId="{ACD31632-D64F-49CA-842E-1315A4C5804A}" dt="2024-04-22T20:59:30.974" v="367" actId="1076"/>
          <ac:picMkLst>
            <pc:docMk/>
            <pc:sldMk cId="3206809814" sldId="1241"/>
            <ac:picMk id="5" creationId="{40A64BCD-78DD-0E00-7BFD-4C5CB6DFC2AC}"/>
          </ac:picMkLst>
        </pc:picChg>
        <pc:picChg chg="mod">
          <ac:chgData name="Kang, Min seok - (minseok54)" userId="25b95d13-d941-4c02-8a3b-d98296a88261" providerId="ADAL" clId="{ACD31632-D64F-49CA-842E-1315A4C5804A}" dt="2024-04-22T21:02:20.002" v="472" actId="1076"/>
          <ac:picMkLst>
            <pc:docMk/>
            <pc:sldMk cId="3206809814" sldId="1241"/>
            <ac:picMk id="6" creationId="{7F9658EE-984E-D3B9-3FDD-415F8374C408}"/>
          </ac:picMkLst>
        </pc:picChg>
        <pc:cxnChg chg="del mod">
          <ac:chgData name="Kang, Min seok - (minseok54)" userId="25b95d13-d941-4c02-8a3b-d98296a88261" providerId="ADAL" clId="{ACD31632-D64F-49CA-842E-1315A4C5804A}" dt="2024-04-22T21:00:02.128" v="402" actId="478"/>
          <ac:cxnSpMkLst>
            <pc:docMk/>
            <pc:sldMk cId="3206809814" sldId="1241"/>
            <ac:cxnSpMk id="9" creationId="{7141DA9F-2D97-DAC7-1274-8C7EAFD9B63E}"/>
          </ac:cxnSpMkLst>
        </pc:cxnChg>
        <pc:cxnChg chg="add mod">
          <ac:chgData name="Kang, Min seok - (minseok54)" userId="25b95d13-d941-4c02-8a3b-d98296a88261" providerId="ADAL" clId="{ACD31632-D64F-49CA-842E-1315A4C5804A}" dt="2024-04-22T21:02:20.002" v="472" actId="1076"/>
          <ac:cxnSpMkLst>
            <pc:docMk/>
            <pc:sldMk cId="3206809814" sldId="1241"/>
            <ac:cxnSpMk id="10" creationId="{89AA9132-1569-E3AE-4BD1-72CDE4C9FA2F}"/>
          </ac:cxnSpMkLst>
        </pc:cxnChg>
        <pc:cxnChg chg="del mod">
          <ac:chgData name="Kang, Min seok - (minseok54)" userId="25b95d13-d941-4c02-8a3b-d98296a88261" providerId="ADAL" clId="{ACD31632-D64F-49CA-842E-1315A4C5804A}" dt="2024-04-22T20:59:58.784" v="399" actId="478"/>
          <ac:cxnSpMkLst>
            <pc:docMk/>
            <pc:sldMk cId="3206809814" sldId="1241"/>
            <ac:cxnSpMk id="16" creationId="{DC3A481A-C73C-02D3-E2E1-AF0D72554DCA}"/>
          </ac:cxnSpMkLst>
        </pc:cxnChg>
        <pc:cxnChg chg="add mod">
          <ac:chgData name="Kang, Min seok - (minseok54)" userId="25b95d13-d941-4c02-8a3b-d98296a88261" providerId="ADAL" clId="{ACD31632-D64F-49CA-842E-1315A4C5804A}" dt="2024-04-22T21:03:00.918" v="486" actId="14100"/>
          <ac:cxnSpMkLst>
            <pc:docMk/>
            <pc:sldMk cId="3206809814" sldId="1241"/>
            <ac:cxnSpMk id="18" creationId="{ED73BFB1-E46B-0272-D865-27719A1D7EF0}"/>
          </ac:cxnSpMkLst>
        </pc:cxnChg>
        <pc:cxnChg chg="add mod">
          <ac:chgData name="Kang, Min seok - (minseok54)" userId="25b95d13-d941-4c02-8a3b-d98296a88261" providerId="ADAL" clId="{ACD31632-D64F-49CA-842E-1315A4C5804A}" dt="2024-04-22T21:05:33.022" v="498" actId="1076"/>
          <ac:cxnSpMkLst>
            <pc:docMk/>
            <pc:sldMk cId="3206809814" sldId="1241"/>
            <ac:cxnSpMk id="22" creationId="{A23B68E7-F7D7-0325-2980-0D97F7FAF1F2}"/>
          </ac:cxnSpMkLst>
        </pc:cxnChg>
      </pc:sldChg>
      <pc:sldChg chg="modSp mod">
        <pc:chgData name="Kang, Min seok - (minseok54)" userId="25b95d13-d941-4c02-8a3b-d98296a88261" providerId="ADAL" clId="{ACD31632-D64F-49CA-842E-1315A4C5804A}" dt="2024-04-23T03:35:49.983" v="2420" actId="20577"/>
        <pc:sldMkLst>
          <pc:docMk/>
          <pc:sldMk cId="3698237258" sldId="1242"/>
        </pc:sldMkLst>
        <pc:spChg chg="mod">
          <ac:chgData name="Kang, Min seok - (minseok54)" userId="25b95d13-d941-4c02-8a3b-d98296a88261" providerId="ADAL" clId="{ACD31632-D64F-49CA-842E-1315A4C5804A}" dt="2024-04-23T03:35:46.287" v="2414" actId="20577"/>
          <ac:spMkLst>
            <pc:docMk/>
            <pc:sldMk cId="3698237258" sldId="1242"/>
            <ac:spMk id="10" creationId="{111604B9-3CEC-3CD4-A08A-836C7324454B}"/>
          </ac:spMkLst>
        </pc:spChg>
        <pc:spChg chg="mod">
          <ac:chgData name="Kang, Min seok - (minseok54)" userId="25b95d13-d941-4c02-8a3b-d98296a88261" providerId="ADAL" clId="{ACD31632-D64F-49CA-842E-1315A4C5804A}" dt="2024-04-23T03:35:49.983" v="2420" actId="20577"/>
          <ac:spMkLst>
            <pc:docMk/>
            <pc:sldMk cId="3698237258" sldId="1242"/>
            <ac:spMk id="11" creationId="{D55D92EC-C19B-77DD-36E9-E108ECDDB851}"/>
          </ac:spMkLst>
        </pc:spChg>
      </pc:sldChg>
      <pc:sldChg chg="addSp delSp modSp mod delAnim modAnim">
        <pc:chgData name="Kang, Min seok - (minseok54)" userId="25b95d13-d941-4c02-8a3b-d98296a88261" providerId="ADAL" clId="{ACD31632-D64F-49CA-842E-1315A4C5804A}" dt="2024-04-23T03:35:55.951" v="2424" actId="20577"/>
        <pc:sldMkLst>
          <pc:docMk/>
          <pc:sldMk cId="3359432712" sldId="1243"/>
        </pc:sldMkLst>
        <pc:spChg chg="add del">
          <ac:chgData name="Kang, Min seok - (minseok54)" userId="25b95d13-d941-4c02-8a3b-d98296a88261" providerId="ADAL" clId="{ACD31632-D64F-49CA-842E-1315A4C5804A}" dt="2024-04-22T23:48:11.719" v="2048" actId="478"/>
          <ac:spMkLst>
            <pc:docMk/>
            <pc:sldMk cId="3359432712" sldId="1243"/>
            <ac:spMk id="18" creationId="{D6794FAA-AA4E-5CBB-4BE8-787990C0F38E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19" creationId="{DEF0CF79-CA17-DD4D-C319-53DB0928B2EB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20" creationId="{D009973F-F338-8728-4AC2-07954DF7785C}"/>
          </ac:spMkLst>
        </pc:spChg>
        <pc:spChg chg="add del">
          <ac:chgData name="Kang, Min seok - (minseok54)" userId="25b95d13-d941-4c02-8a3b-d98296a88261" providerId="ADAL" clId="{ACD31632-D64F-49CA-842E-1315A4C5804A}" dt="2024-04-22T23:48:47.610" v="2053" actId="478"/>
          <ac:spMkLst>
            <pc:docMk/>
            <pc:sldMk cId="3359432712" sldId="1243"/>
            <ac:spMk id="21" creationId="{03FA686B-ADFA-7820-7BCC-EBDC479446EC}"/>
          </ac:spMkLst>
        </pc:spChg>
        <pc:spChg chg="mod topLvl">
          <ac:chgData name="Kang, Min seok - (minseok54)" userId="25b95d13-d941-4c02-8a3b-d98296a88261" providerId="ADAL" clId="{ACD31632-D64F-49CA-842E-1315A4C5804A}" dt="2024-04-22T23:56:29.774" v="2121" actId="165"/>
          <ac:spMkLst>
            <pc:docMk/>
            <pc:sldMk cId="3359432712" sldId="1243"/>
            <ac:spMk id="26" creationId="{35CF9118-29E6-C372-4F26-77E364AB13DC}"/>
          </ac:spMkLst>
        </pc:spChg>
        <pc:spChg chg="mod topLvl">
          <ac:chgData name="Kang, Min seok - (minseok54)" userId="25b95d13-d941-4c02-8a3b-d98296a88261" providerId="ADAL" clId="{ACD31632-D64F-49CA-842E-1315A4C5804A}" dt="2024-04-22T23:56:29.774" v="2121" actId="165"/>
          <ac:spMkLst>
            <pc:docMk/>
            <pc:sldMk cId="3359432712" sldId="1243"/>
            <ac:spMk id="27" creationId="{EF96120F-9C08-3A82-C418-7A640C997515}"/>
          </ac:spMkLst>
        </pc:spChg>
        <pc:spChg chg="mod topLvl">
          <ac:chgData name="Kang, Min seok - (minseok54)" userId="25b95d13-d941-4c02-8a3b-d98296a88261" providerId="ADAL" clId="{ACD31632-D64F-49CA-842E-1315A4C5804A}" dt="2024-04-22T23:56:29.774" v="2121" actId="165"/>
          <ac:spMkLst>
            <pc:docMk/>
            <pc:sldMk cId="3359432712" sldId="1243"/>
            <ac:spMk id="30" creationId="{ED9194BC-3FE9-B6A1-772C-AF69587DCDD8}"/>
          </ac:spMkLst>
        </pc:spChg>
        <pc:spChg chg="mod topLvl">
          <ac:chgData name="Kang, Min seok - (minseok54)" userId="25b95d13-d941-4c02-8a3b-d98296a88261" providerId="ADAL" clId="{ACD31632-D64F-49CA-842E-1315A4C5804A}" dt="2024-04-22T23:56:29.774" v="2121" actId="165"/>
          <ac:spMkLst>
            <pc:docMk/>
            <pc:sldMk cId="3359432712" sldId="1243"/>
            <ac:spMk id="31" creationId="{9416EF5B-35B6-66A5-5B9C-94487DCCA804}"/>
          </ac:spMkLst>
        </pc:spChg>
        <pc:spChg chg="add mod">
          <ac:chgData name="Kang, Min seok - (minseok54)" userId="25b95d13-d941-4c02-8a3b-d98296a88261" providerId="ADAL" clId="{ACD31632-D64F-49CA-842E-1315A4C5804A}" dt="2024-04-22T23:53:23.290" v="2094" actId="1076"/>
          <ac:spMkLst>
            <pc:docMk/>
            <pc:sldMk cId="3359432712" sldId="1243"/>
            <ac:spMk id="32" creationId="{B9A1CB1D-07D4-5B84-12AA-3A3BC146407E}"/>
          </ac:spMkLst>
        </pc:spChg>
        <pc:spChg chg="add mod ord">
          <ac:chgData name="Kang, Min seok - (minseok54)" userId="25b95d13-d941-4c02-8a3b-d98296a88261" providerId="ADAL" clId="{ACD31632-D64F-49CA-842E-1315A4C5804A}" dt="2024-04-22T23:55:27.702" v="2115" actId="1076"/>
          <ac:spMkLst>
            <pc:docMk/>
            <pc:sldMk cId="3359432712" sldId="1243"/>
            <ac:spMk id="33" creationId="{6C9C4541-5385-DEB0-3263-8AAFD4C6DE40}"/>
          </ac:spMkLst>
        </pc:spChg>
        <pc:spChg chg="mod">
          <ac:chgData name="Kang, Min seok - (minseok54)" userId="25b95d13-d941-4c02-8a3b-d98296a88261" providerId="ADAL" clId="{ACD31632-D64F-49CA-842E-1315A4C5804A}" dt="2024-04-22T23:52:46.807" v="2075" actId="1076"/>
          <ac:spMkLst>
            <pc:docMk/>
            <pc:sldMk cId="3359432712" sldId="1243"/>
            <ac:spMk id="34" creationId="{E562C762-EEBB-AD97-EA29-137497FED74D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48" creationId="{51F5A9D3-CF8D-001D-3C3B-ACC4F97E8FBD}"/>
          </ac:spMkLst>
        </pc:spChg>
        <pc:spChg chg="mod">
          <ac:chgData name="Kang, Min seok - (minseok54)" userId="25b95d13-d941-4c02-8a3b-d98296a88261" providerId="ADAL" clId="{ACD31632-D64F-49CA-842E-1315A4C5804A}" dt="2024-04-23T03:35:55.951" v="2424" actId="20577"/>
          <ac:spMkLst>
            <pc:docMk/>
            <pc:sldMk cId="3359432712" sldId="1243"/>
            <ac:spMk id="51" creationId="{5D491594-2C9F-457F-69E2-B0D69CBEE0EE}"/>
          </ac:spMkLst>
        </pc:spChg>
        <pc:spChg chg="mod">
          <ac:chgData name="Kang, Min seok - (minseok54)" userId="25b95d13-d941-4c02-8a3b-d98296a88261" providerId="ADAL" clId="{ACD31632-D64F-49CA-842E-1315A4C5804A}" dt="2024-04-22T23:52:39.584" v="2074" actId="1076"/>
          <ac:spMkLst>
            <pc:docMk/>
            <pc:sldMk cId="3359432712" sldId="1243"/>
            <ac:spMk id="55" creationId="{FCCA7514-8A07-9938-F5E1-2B8899B928F6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57" creationId="{8F7E1BCD-32B6-E4CB-7853-9294CB547958}"/>
          </ac:spMkLst>
        </pc:spChg>
        <pc:spChg chg="mod">
          <ac:chgData name="Kang, Min seok - (minseok54)" userId="25b95d13-d941-4c02-8a3b-d98296a88261" providerId="ADAL" clId="{ACD31632-D64F-49CA-842E-1315A4C5804A}" dt="2024-04-22T23:52:22.713" v="2068" actId="1076"/>
          <ac:spMkLst>
            <pc:docMk/>
            <pc:sldMk cId="3359432712" sldId="1243"/>
            <ac:spMk id="58" creationId="{2747E11C-884B-785D-36F4-1E6F26CB3763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59" creationId="{DF2D05D4-FC43-68D7-E313-DB3538F73782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60" creationId="{F9732724-EB8A-0EE1-A301-FA250965D4EE}"/>
          </ac:spMkLst>
        </pc:spChg>
        <pc:spChg chg="mod">
          <ac:chgData name="Kang, Min seok - (minseok54)" userId="25b95d13-d941-4c02-8a3b-d98296a88261" providerId="ADAL" clId="{ACD31632-D64F-49CA-842E-1315A4C5804A}" dt="2024-04-22T23:47:35.095" v="2040" actId="1037"/>
          <ac:spMkLst>
            <pc:docMk/>
            <pc:sldMk cId="3359432712" sldId="1243"/>
            <ac:spMk id="69" creationId="{C53FE29A-12EA-A62E-A7E5-8A4718510DF3}"/>
          </ac:spMkLst>
        </pc:spChg>
        <pc:grpChg chg="mod">
          <ac:chgData name="Kang, Min seok - (minseok54)" userId="25b95d13-d941-4c02-8a3b-d98296a88261" providerId="ADAL" clId="{ACD31632-D64F-49CA-842E-1315A4C5804A}" dt="2024-04-22T23:47:35.095" v="2040" actId="1037"/>
          <ac:grpSpMkLst>
            <pc:docMk/>
            <pc:sldMk cId="3359432712" sldId="1243"/>
            <ac:grpSpMk id="6" creationId="{93CB067C-90EF-775C-727D-6F0841FE15F0}"/>
          </ac:grpSpMkLst>
        </pc:grpChg>
        <pc:grpChg chg="mod">
          <ac:chgData name="Kang, Min seok - (minseok54)" userId="25b95d13-d941-4c02-8a3b-d98296a88261" providerId="ADAL" clId="{ACD31632-D64F-49CA-842E-1315A4C5804A}" dt="2024-04-22T23:47:35.095" v="2040" actId="1037"/>
          <ac:grpSpMkLst>
            <pc:docMk/>
            <pc:sldMk cId="3359432712" sldId="1243"/>
            <ac:grpSpMk id="10" creationId="{2749330E-C822-EDBD-6F1B-3F3ED247C145}"/>
          </ac:grpSpMkLst>
        </pc:grpChg>
        <pc:grpChg chg="mod">
          <ac:chgData name="Kang, Min seok - (minseok54)" userId="25b95d13-d941-4c02-8a3b-d98296a88261" providerId="ADAL" clId="{ACD31632-D64F-49CA-842E-1315A4C5804A}" dt="2024-04-22T23:47:35.095" v="2040" actId="1037"/>
          <ac:grpSpMkLst>
            <pc:docMk/>
            <pc:sldMk cId="3359432712" sldId="1243"/>
            <ac:grpSpMk id="14" creationId="{2DA344E0-D039-DBCE-CFD0-C15E4109012A}"/>
          </ac:grpSpMkLst>
        </pc:grpChg>
        <pc:grpChg chg="add del mod">
          <ac:chgData name="Kang, Min seok - (minseok54)" userId="25b95d13-d941-4c02-8a3b-d98296a88261" providerId="ADAL" clId="{ACD31632-D64F-49CA-842E-1315A4C5804A}" dt="2024-04-22T23:56:29.774" v="2121" actId="165"/>
          <ac:grpSpMkLst>
            <pc:docMk/>
            <pc:sldMk cId="3359432712" sldId="1243"/>
            <ac:grpSpMk id="24" creationId="{F1D9367A-42FE-2708-510E-AB95C551FC2E}"/>
          </ac:grpSpMkLst>
        </pc:grpChg>
        <pc:grpChg chg="add del mod">
          <ac:chgData name="Kang, Min seok - (minseok54)" userId="25b95d13-d941-4c02-8a3b-d98296a88261" providerId="ADAL" clId="{ACD31632-D64F-49CA-842E-1315A4C5804A}" dt="2024-04-22T23:56:29.774" v="2121" actId="165"/>
          <ac:grpSpMkLst>
            <pc:docMk/>
            <pc:sldMk cId="3359432712" sldId="1243"/>
            <ac:grpSpMk id="28" creationId="{611A116C-C539-D979-C2CF-8A46328CF06D}"/>
          </ac:grpSpMkLst>
        </pc:grpChg>
        <pc:picChg chg="mod modCrop">
          <ac:chgData name="Kang, Min seok - (minseok54)" userId="25b95d13-d941-4c02-8a3b-d98296a88261" providerId="ADAL" clId="{ACD31632-D64F-49CA-842E-1315A4C5804A}" dt="2024-04-22T23:47:35.095" v="2040" actId="1037"/>
          <ac:picMkLst>
            <pc:docMk/>
            <pc:sldMk cId="3359432712" sldId="1243"/>
            <ac:picMk id="4" creationId="{FA59B82B-B002-7F9B-27D5-3D2BE0F4AE28}"/>
          </ac:picMkLst>
        </pc:picChg>
        <pc:picChg chg="mod">
          <ac:chgData name="Kang, Min seok - (minseok54)" userId="25b95d13-d941-4c02-8a3b-d98296a88261" providerId="ADAL" clId="{ACD31632-D64F-49CA-842E-1315A4C5804A}" dt="2024-04-22T23:47:35.095" v="2040" actId="1037"/>
          <ac:picMkLst>
            <pc:docMk/>
            <pc:sldMk cId="3359432712" sldId="1243"/>
            <ac:picMk id="5" creationId="{4B3CB180-B23A-F1BD-E89E-FBAEBAF63AB1}"/>
          </ac:picMkLst>
        </pc:picChg>
        <pc:picChg chg="add mod">
          <ac:chgData name="Kang, Min seok - (minseok54)" userId="25b95d13-d941-4c02-8a3b-d98296a88261" providerId="ADAL" clId="{ACD31632-D64F-49CA-842E-1315A4C5804A}" dt="2024-04-22T23:51:35.837" v="2054"/>
          <ac:picMkLst>
            <pc:docMk/>
            <pc:sldMk cId="3359432712" sldId="1243"/>
            <ac:picMk id="22" creationId="{6E7C33CF-F81F-899D-874B-30F7304B92ED}"/>
          </ac:picMkLst>
        </pc:picChg>
        <pc:picChg chg="add mod modCrop">
          <ac:chgData name="Kang, Min seok - (minseok54)" userId="25b95d13-d941-4c02-8a3b-d98296a88261" providerId="ADAL" clId="{ACD31632-D64F-49CA-842E-1315A4C5804A}" dt="2024-04-22T23:52:07.046" v="2063" actId="1076"/>
          <ac:picMkLst>
            <pc:docMk/>
            <pc:sldMk cId="3359432712" sldId="1243"/>
            <ac:picMk id="23" creationId="{2A310BDE-B565-37F7-34DE-AC01E75B407C}"/>
          </ac:picMkLst>
        </pc:picChg>
        <pc:cxnChg chg="mod topLvl">
          <ac:chgData name="Kang, Min seok - (minseok54)" userId="25b95d13-d941-4c02-8a3b-d98296a88261" providerId="ADAL" clId="{ACD31632-D64F-49CA-842E-1315A4C5804A}" dt="2024-04-22T23:56:29.774" v="2121" actId="165"/>
          <ac:cxnSpMkLst>
            <pc:docMk/>
            <pc:sldMk cId="3359432712" sldId="1243"/>
            <ac:cxnSpMk id="25" creationId="{158C49D6-B343-ED38-957E-1CE7E57FE8FE}"/>
          </ac:cxnSpMkLst>
        </pc:cxnChg>
        <pc:cxnChg chg="mod topLvl">
          <ac:chgData name="Kang, Min seok - (minseok54)" userId="25b95d13-d941-4c02-8a3b-d98296a88261" providerId="ADAL" clId="{ACD31632-D64F-49CA-842E-1315A4C5804A}" dt="2024-04-22T23:56:29.774" v="2121" actId="165"/>
          <ac:cxnSpMkLst>
            <pc:docMk/>
            <pc:sldMk cId="3359432712" sldId="1243"/>
            <ac:cxnSpMk id="29" creationId="{71238A7D-B402-AA9C-5D8D-A0B545F95CE6}"/>
          </ac:cxnSpMkLst>
        </pc:cxnChg>
      </pc:sldChg>
      <pc:sldChg chg="addSp modSp mod">
        <pc:chgData name="Kang, Min seok - (minseok54)" userId="25b95d13-d941-4c02-8a3b-d98296a88261" providerId="ADAL" clId="{ACD31632-D64F-49CA-842E-1315A4C5804A}" dt="2024-04-23T03:37:06.933" v="2494" actId="20577"/>
        <pc:sldMkLst>
          <pc:docMk/>
          <pc:sldMk cId="1377371379" sldId="1244"/>
        </pc:sldMkLst>
        <pc:spChg chg="mod">
          <ac:chgData name="Kang, Min seok - (minseok54)" userId="25b95d13-d941-4c02-8a3b-d98296a88261" providerId="ADAL" clId="{ACD31632-D64F-49CA-842E-1315A4C5804A}" dt="2024-04-22T22:23:27.412" v="1282" actId="20577"/>
          <ac:spMkLst>
            <pc:docMk/>
            <pc:sldMk cId="1377371379" sldId="1244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ACD31632-D64F-49CA-842E-1315A4C5804A}" dt="2024-04-22T23:11:25.841" v="1789" actId="1076"/>
          <ac:spMkLst>
            <pc:docMk/>
            <pc:sldMk cId="1377371379" sldId="1244"/>
            <ac:spMk id="5" creationId="{EF855C87-8AD1-63B1-09B0-1AE9EEC65D9A}"/>
          </ac:spMkLst>
        </pc:spChg>
        <pc:spChg chg="add mod">
          <ac:chgData name="Kang, Min seok - (minseok54)" userId="25b95d13-d941-4c02-8a3b-d98296a88261" providerId="ADAL" clId="{ACD31632-D64F-49CA-842E-1315A4C5804A}" dt="2024-04-22T23:11:25.841" v="1789" actId="1076"/>
          <ac:spMkLst>
            <pc:docMk/>
            <pc:sldMk cId="1377371379" sldId="1244"/>
            <ac:spMk id="8" creationId="{5589C0D0-3D4F-E5A7-43CF-68C839A3B8D5}"/>
          </ac:spMkLst>
        </pc:spChg>
        <pc:spChg chg="add mod">
          <ac:chgData name="Kang, Min seok - (minseok54)" userId="25b95d13-d941-4c02-8a3b-d98296a88261" providerId="ADAL" clId="{ACD31632-D64F-49CA-842E-1315A4C5804A}" dt="2024-04-23T03:37:06.933" v="2494" actId="20577"/>
          <ac:spMkLst>
            <pc:docMk/>
            <pc:sldMk cId="1377371379" sldId="1244"/>
            <ac:spMk id="9" creationId="{03973D05-5F1F-5EC2-816E-9D9E91D96E27}"/>
          </ac:spMkLst>
        </pc:spChg>
        <pc:spChg chg="add mod">
          <ac:chgData name="Kang, Min seok - (minseok54)" userId="25b95d13-d941-4c02-8a3b-d98296a88261" providerId="ADAL" clId="{ACD31632-D64F-49CA-842E-1315A4C5804A}" dt="2024-04-22T23:11:25.841" v="1789" actId="1076"/>
          <ac:spMkLst>
            <pc:docMk/>
            <pc:sldMk cId="1377371379" sldId="1244"/>
            <ac:spMk id="11" creationId="{5733F4B0-9765-F0ED-8E03-4E0F212E83FA}"/>
          </ac:spMkLst>
        </pc:spChg>
        <pc:picChg chg="add mod modCrop">
          <ac:chgData name="Kang, Min seok - (minseok54)" userId="25b95d13-d941-4c02-8a3b-d98296a88261" providerId="ADAL" clId="{ACD31632-D64F-49CA-842E-1315A4C5804A}" dt="2024-04-22T23:11:48.800" v="1796" actId="732"/>
          <ac:picMkLst>
            <pc:docMk/>
            <pc:sldMk cId="1377371379" sldId="1244"/>
            <ac:picMk id="4" creationId="{1F13AF15-37A1-BD53-E41D-DFCF8904F025}"/>
          </ac:picMkLst>
        </pc:picChg>
        <pc:picChg chg="add mod">
          <ac:chgData name="Kang, Min seok - (minseok54)" userId="25b95d13-d941-4c02-8a3b-d98296a88261" providerId="ADAL" clId="{ACD31632-D64F-49CA-842E-1315A4C5804A}" dt="2024-04-22T23:11:25.841" v="1789" actId="1076"/>
          <ac:picMkLst>
            <pc:docMk/>
            <pc:sldMk cId="1377371379" sldId="1244"/>
            <ac:picMk id="6" creationId="{5B5A5B23-FBE4-460B-30C1-74CE282B1452}"/>
          </ac:picMkLst>
        </pc:picChg>
        <pc:cxnChg chg="add mod">
          <ac:chgData name="Kang, Min seok - (minseok54)" userId="25b95d13-d941-4c02-8a3b-d98296a88261" providerId="ADAL" clId="{ACD31632-D64F-49CA-842E-1315A4C5804A}" dt="2024-04-22T23:11:25.841" v="1789" actId="1076"/>
          <ac:cxnSpMkLst>
            <pc:docMk/>
            <pc:sldMk cId="1377371379" sldId="1244"/>
            <ac:cxnSpMk id="7" creationId="{F0BD902C-C62F-3B47-50F0-3D3FF4B179C6}"/>
          </ac:cxnSpMkLst>
        </pc:cxnChg>
        <pc:cxnChg chg="add mod">
          <ac:chgData name="Kang, Min seok - (minseok54)" userId="25b95d13-d941-4c02-8a3b-d98296a88261" providerId="ADAL" clId="{ACD31632-D64F-49CA-842E-1315A4C5804A}" dt="2024-04-22T23:11:25.841" v="1789" actId="1076"/>
          <ac:cxnSpMkLst>
            <pc:docMk/>
            <pc:sldMk cId="1377371379" sldId="1244"/>
            <ac:cxnSpMk id="10" creationId="{0046B969-CCF8-FB00-75CE-738BCBC9813A}"/>
          </ac:cxnSpMkLst>
        </pc:cxnChg>
      </pc:sldChg>
      <pc:sldChg chg="modSp mod">
        <pc:chgData name="Kang, Min seok - (minseok54)" userId="25b95d13-d941-4c02-8a3b-d98296a88261" providerId="ADAL" clId="{ACD31632-D64F-49CA-842E-1315A4C5804A}" dt="2024-04-22T20:27:53.876" v="278"/>
        <pc:sldMkLst>
          <pc:docMk/>
          <pc:sldMk cId="4293068016" sldId="1245"/>
        </pc:sldMkLst>
        <pc:spChg chg="mod">
          <ac:chgData name="Kang, Min seok - (minseok54)" userId="25b95d13-d941-4c02-8a3b-d98296a88261" providerId="ADAL" clId="{ACD31632-D64F-49CA-842E-1315A4C5804A}" dt="2024-04-22T20:27:53.876" v="278"/>
          <ac:spMkLst>
            <pc:docMk/>
            <pc:sldMk cId="4293068016" sldId="1245"/>
            <ac:spMk id="3" creationId="{0B4BB7F0-BC75-8EC7-70DC-61DDDF7167F9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6:38.796" v="2463" actId="20577"/>
        <pc:sldMkLst>
          <pc:docMk/>
          <pc:sldMk cId="2301857517" sldId="1246"/>
        </pc:sldMkLst>
        <pc:spChg chg="mod">
          <ac:chgData name="Kang, Min seok - (minseok54)" userId="25b95d13-d941-4c02-8a3b-d98296a88261" providerId="ADAL" clId="{ACD31632-D64F-49CA-842E-1315A4C5804A}" dt="2024-04-23T03:36:38.796" v="2463" actId="20577"/>
          <ac:spMkLst>
            <pc:docMk/>
            <pc:sldMk cId="2301857517" sldId="1246"/>
            <ac:spMk id="12" creationId="{967027CC-61AC-7CE7-4F65-06414151E4E6}"/>
          </ac:spMkLst>
        </pc:spChg>
        <pc:graphicFrameChg chg="modGraphic">
          <ac:chgData name="Kang, Min seok - (minseok54)" userId="25b95d13-d941-4c02-8a3b-d98296a88261" providerId="ADAL" clId="{ACD31632-D64F-49CA-842E-1315A4C5804A}" dt="2024-04-22T23:42:00.872" v="1918" actId="20577"/>
          <ac:graphicFrameMkLst>
            <pc:docMk/>
            <pc:sldMk cId="2301857517" sldId="1246"/>
            <ac:graphicFrameMk id="11" creationId="{BA60B0CA-894E-26C0-F912-F7358B55C356}"/>
          </ac:graphicFrameMkLst>
        </pc:graphicFrameChg>
      </pc:sldChg>
      <pc:sldChg chg="addSp delSp modSp mod">
        <pc:chgData name="Kang, Min seok - (minseok54)" userId="25b95d13-d941-4c02-8a3b-d98296a88261" providerId="ADAL" clId="{ACD31632-D64F-49CA-842E-1315A4C5804A}" dt="2024-04-23T03:36:52.220" v="2479" actId="20577"/>
        <pc:sldMkLst>
          <pc:docMk/>
          <pc:sldMk cId="3645268366" sldId="1247"/>
        </pc:sldMkLst>
        <pc:spChg chg="mod">
          <ac:chgData name="Kang, Min seok - (minseok54)" userId="25b95d13-d941-4c02-8a3b-d98296a88261" providerId="ADAL" clId="{ACD31632-D64F-49CA-842E-1315A4C5804A}" dt="2024-04-22T21:33:15.967" v="668" actId="20577"/>
          <ac:spMkLst>
            <pc:docMk/>
            <pc:sldMk cId="3645268366" sldId="1247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ACD31632-D64F-49CA-842E-1315A4C5804A}" dt="2024-04-22T21:47:03.384" v="930" actId="1038"/>
          <ac:spMkLst>
            <pc:docMk/>
            <pc:sldMk cId="3645268366" sldId="1247"/>
            <ac:spMk id="5" creationId="{13B67076-FB5B-2F38-176B-CC619295D162}"/>
          </ac:spMkLst>
        </pc:spChg>
        <pc:spChg chg="add mod">
          <ac:chgData name="Kang, Min seok - (minseok54)" userId="25b95d13-d941-4c02-8a3b-d98296a88261" providerId="ADAL" clId="{ACD31632-D64F-49CA-842E-1315A4C5804A}" dt="2024-04-22T21:47:03.384" v="930" actId="1038"/>
          <ac:spMkLst>
            <pc:docMk/>
            <pc:sldMk cId="3645268366" sldId="1247"/>
            <ac:spMk id="6" creationId="{EBAD5C7B-366E-80F9-1F44-F3558265C34F}"/>
          </ac:spMkLst>
        </pc:spChg>
        <pc:spChg chg="add mod">
          <ac:chgData name="Kang, Min seok - (minseok54)" userId="25b95d13-d941-4c02-8a3b-d98296a88261" providerId="ADAL" clId="{ACD31632-D64F-49CA-842E-1315A4C5804A}" dt="2024-04-22T21:47:03.384" v="930" actId="1038"/>
          <ac:spMkLst>
            <pc:docMk/>
            <pc:sldMk cId="3645268366" sldId="1247"/>
            <ac:spMk id="8" creationId="{A0DF6EB6-BF62-81DF-120E-A31BBB03CCDD}"/>
          </ac:spMkLst>
        </pc:spChg>
        <pc:spChg chg="add mod">
          <ac:chgData name="Kang, Min seok - (minseok54)" userId="25b95d13-d941-4c02-8a3b-d98296a88261" providerId="ADAL" clId="{ACD31632-D64F-49CA-842E-1315A4C5804A}" dt="2024-04-22T21:34:49.117" v="691" actId="1038"/>
          <ac:spMkLst>
            <pc:docMk/>
            <pc:sldMk cId="3645268366" sldId="1247"/>
            <ac:spMk id="9" creationId="{3D2CB17C-B1CD-218E-8699-22CD31F84A84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10" creationId="{356D4D26-BD45-318C-825B-E74739B73249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11" creationId="{7AEB789D-EE9E-FB8E-0782-1084B9FA9D52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12" creationId="{7F260C43-03AB-D58A-31C0-F87907E4A545}"/>
          </ac:spMkLst>
        </pc:spChg>
        <pc:spChg chg="mod">
          <ac:chgData name="Kang, Min seok - (minseok54)" userId="25b95d13-d941-4c02-8a3b-d98296a88261" providerId="ADAL" clId="{ACD31632-D64F-49CA-842E-1315A4C5804A}" dt="2024-04-23T03:36:48.497" v="2475" actId="20577"/>
          <ac:spMkLst>
            <pc:docMk/>
            <pc:sldMk cId="3645268366" sldId="1247"/>
            <ac:spMk id="13" creationId="{3CC23EDC-C7B0-5234-96A7-170B6CAA97D3}"/>
          </ac:spMkLst>
        </pc:spChg>
        <pc:spChg chg="mod">
          <ac:chgData name="Kang, Min seok - (minseok54)" userId="25b95d13-d941-4c02-8a3b-d98296a88261" providerId="ADAL" clId="{ACD31632-D64F-49CA-842E-1315A4C5804A}" dt="2024-04-23T03:36:52.220" v="2479" actId="20577"/>
          <ac:spMkLst>
            <pc:docMk/>
            <pc:sldMk cId="3645268366" sldId="1247"/>
            <ac:spMk id="14" creationId="{30BF7131-F54F-F4F4-CF3E-6636728B7FE9}"/>
          </ac:spMkLst>
        </pc:spChg>
        <pc:spChg chg="add mod">
          <ac:chgData name="Kang, Min seok - (minseok54)" userId="25b95d13-d941-4c02-8a3b-d98296a88261" providerId="ADAL" clId="{ACD31632-D64F-49CA-842E-1315A4C5804A}" dt="2024-04-22T21:27:45.598" v="650" actId="1036"/>
          <ac:spMkLst>
            <pc:docMk/>
            <pc:sldMk cId="3645268366" sldId="1247"/>
            <ac:spMk id="18" creationId="{D197EDEC-FCB4-318E-0FDA-7A5708AEFB23}"/>
          </ac:spMkLst>
        </pc:spChg>
        <pc:spChg chg="add del mod">
          <ac:chgData name="Kang, Min seok - (minseok54)" userId="25b95d13-d941-4c02-8a3b-d98296a88261" providerId="ADAL" clId="{ACD31632-D64F-49CA-842E-1315A4C5804A}" dt="2024-04-22T21:27:37.835" v="622" actId="478"/>
          <ac:spMkLst>
            <pc:docMk/>
            <pc:sldMk cId="3645268366" sldId="1247"/>
            <ac:spMk id="21" creationId="{77528958-9A19-5A71-E6FE-8BFA1ECC12BE}"/>
          </ac:spMkLst>
        </pc:spChg>
        <pc:spChg chg="add mod">
          <ac:chgData name="Kang, Min seok - (minseok54)" userId="25b95d13-d941-4c02-8a3b-d98296a88261" providerId="ADAL" clId="{ACD31632-D64F-49CA-842E-1315A4C5804A}" dt="2024-04-22T21:34:54.938" v="694" actId="1037"/>
          <ac:spMkLst>
            <pc:docMk/>
            <pc:sldMk cId="3645268366" sldId="1247"/>
            <ac:spMk id="22" creationId="{8CBD14E6-7019-C028-9F87-44063D4EB767}"/>
          </ac:spMkLst>
        </pc:spChg>
        <pc:spChg chg="add mod">
          <ac:chgData name="Kang, Min seok - (minseok54)" userId="25b95d13-d941-4c02-8a3b-d98296a88261" providerId="ADAL" clId="{ACD31632-D64F-49CA-842E-1315A4C5804A}" dt="2024-04-22T21:34:54.938" v="694" actId="1037"/>
          <ac:spMkLst>
            <pc:docMk/>
            <pc:sldMk cId="3645268366" sldId="1247"/>
            <ac:spMk id="23" creationId="{6B8DF7D9-D971-6CC9-38F8-91ADC65FC76B}"/>
          </ac:spMkLst>
        </pc:spChg>
        <pc:spChg chg="add mod">
          <ac:chgData name="Kang, Min seok - (minseok54)" userId="25b95d13-d941-4c02-8a3b-d98296a88261" providerId="ADAL" clId="{ACD31632-D64F-49CA-842E-1315A4C5804A}" dt="2024-04-22T21:34:54.938" v="694" actId="1037"/>
          <ac:spMkLst>
            <pc:docMk/>
            <pc:sldMk cId="3645268366" sldId="1247"/>
            <ac:spMk id="24" creationId="{83F8551E-6DA9-6061-00F2-763C75727322}"/>
          </ac:spMkLst>
        </pc:spChg>
        <pc:spChg chg="add mod">
          <ac:chgData name="Kang, Min seok - (minseok54)" userId="25b95d13-d941-4c02-8a3b-d98296a88261" providerId="ADAL" clId="{ACD31632-D64F-49CA-842E-1315A4C5804A}" dt="2024-04-22T21:34:43.086" v="686" actId="1038"/>
          <ac:spMkLst>
            <pc:docMk/>
            <pc:sldMk cId="3645268366" sldId="1247"/>
            <ac:spMk id="26" creationId="{7DD9C58D-62F6-FA83-515A-5AF05D429CD5}"/>
          </ac:spMkLst>
        </pc:spChg>
        <pc:spChg chg="add mod">
          <ac:chgData name="Kang, Min seok - (minseok54)" userId="25b95d13-d941-4c02-8a3b-d98296a88261" providerId="ADAL" clId="{ACD31632-D64F-49CA-842E-1315A4C5804A}" dt="2024-04-22T21:44:01.840" v="859" actId="1076"/>
          <ac:spMkLst>
            <pc:docMk/>
            <pc:sldMk cId="3645268366" sldId="1247"/>
            <ac:spMk id="27" creationId="{908C7764-D210-0B5E-5CF3-0A4AD982A065}"/>
          </ac:spMkLst>
        </pc:spChg>
        <pc:spChg chg="add mod">
          <ac:chgData name="Kang, Min seok - (minseok54)" userId="25b95d13-d941-4c02-8a3b-d98296a88261" providerId="ADAL" clId="{ACD31632-D64F-49CA-842E-1315A4C5804A}" dt="2024-04-22T21:27:17.762" v="614"/>
          <ac:spMkLst>
            <pc:docMk/>
            <pc:sldMk cId="3645268366" sldId="1247"/>
            <ac:spMk id="28" creationId="{4046B52A-022C-DC88-2C0F-FA289BBDF717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29" creationId="{68CF153B-A19C-6995-3CC7-F4CFE75F91E5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30" creationId="{6D95F84C-54D7-67E5-3D92-1FB7CF3D1586}"/>
          </ac:spMkLst>
        </pc:spChg>
        <pc:spChg chg="add mod">
          <ac:chgData name="Kang, Min seok - (minseok54)" userId="25b95d13-d941-4c02-8a3b-d98296a88261" providerId="ADAL" clId="{ACD31632-D64F-49CA-842E-1315A4C5804A}" dt="2024-04-22T21:33:39.478" v="676" actId="554"/>
          <ac:spMkLst>
            <pc:docMk/>
            <pc:sldMk cId="3645268366" sldId="1247"/>
            <ac:spMk id="31" creationId="{91F3BD06-F9C7-5056-2CD3-B00CFA6E73D1}"/>
          </ac:spMkLst>
        </pc:spChg>
        <pc:spChg chg="add mod">
          <ac:chgData name="Kang, Min seok - (minseok54)" userId="25b95d13-d941-4c02-8a3b-d98296a88261" providerId="ADAL" clId="{ACD31632-D64F-49CA-842E-1315A4C5804A}" dt="2024-04-22T21:27:45.598" v="650" actId="1036"/>
          <ac:spMkLst>
            <pc:docMk/>
            <pc:sldMk cId="3645268366" sldId="1247"/>
            <ac:spMk id="32" creationId="{8893D595-51C3-4EA2-094C-46BF64E081FB}"/>
          </ac:spMkLst>
        </pc:spChg>
        <pc:spChg chg="add mod">
          <ac:chgData name="Kang, Min seok - (minseok54)" userId="25b95d13-d941-4c02-8a3b-d98296a88261" providerId="ADAL" clId="{ACD31632-D64F-49CA-842E-1315A4C5804A}" dt="2024-04-22T21:47:10.058" v="931" actId="1076"/>
          <ac:spMkLst>
            <pc:docMk/>
            <pc:sldMk cId="3645268366" sldId="1247"/>
            <ac:spMk id="33" creationId="{2A46A901-9AE0-8AF5-8A82-6DB30B8931B7}"/>
          </ac:spMkLst>
        </pc:spChg>
        <pc:spChg chg="add mod">
          <ac:chgData name="Kang, Min seok - (minseok54)" userId="25b95d13-d941-4c02-8a3b-d98296a88261" providerId="ADAL" clId="{ACD31632-D64F-49CA-842E-1315A4C5804A}" dt="2024-04-22T21:33:46.885" v="678" actId="1076"/>
          <ac:spMkLst>
            <pc:docMk/>
            <pc:sldMk cId="3645268366" sldId="1247"/>
            <ac:spMk id="34" creationId="{E24BF8E1-1080-B0D6-7821-A8B906DE1BC5}"/>
          </ac:spMkLst>
        </pc:spChg>
        <pc:spChg chg="add mod">
          <ac:chgData name="Kang, Min seok - (minseok54)" userId="25b95d13-d941-4c02-8a3b-d98296a88261" providerId="ADAL" clId="{ACD31632-D64F-49CA-842E-1315A4C5804A}" dt="2024-04-22T21:33:50.845" v="680" actId="1076"/>
          <ac:spMkLst>
            <pc:docMk/>
            <pc:sldMk cId="3645268366" sldId="1247"/>
            <ac:spMk id="35" creationId="{3943FF2E-E0F8-F17D-8EA1-C84B260C8B8A}"/>
          </ac:spMkLst>
        </pc:spChg>
        <pc:spChg chg="add mod">
          <ac:chgData name="Kang, Min seok - (minseok54)" userId="25b95d13-d941-4c02-8a3b-d98296a88261" providerId="ADAL" clId="{ACD31632-D64F-49CA-842E-1315A4C5804A}" dt="2024-04-22T21:43:05.569" v="849" actId="1076"/>
          <ac:spMkLst>
            <pc:docMk/>
            <pc:sldMk cId="3645268366" sldId="1247"/>
            <ac:spMk id="36" creationId="{20954F40-FD13-ED68-3148-7FEC8FD0A395}"/>
          </ac:spMkLst>
        </pc:spChg>
        <pc:spChg chg="add mod">
          <ac:chgData name="Kang, Min seok - (minseok54)" userId="25b95d13-d941-4c02-8a3b-d98296a88261" providerId="ADAL" clId="{ACD31632-D64F-49CA-842E-1315A4C5804A}" dt="2024-04-22T21:46:21.623" v="908" actId="255"/>
          <ac:spMkLst>
            <pc:docMk/>
            <pc:sldMk cId="3645268366" sldId="1247"/>
            <ac:spMk id="196" creationId="{F9FAA427-A48D-1494-FFDB-E558B9EDF80D}"/>
          </ac:spMkLst>
        </pc:spChg>
        <pc:spChg chg="add mod">
          <ac:chgData name="Kang, Min seok - (minseok54)" userId="25b95d13-d941-4c02-8a3b-d98296a88261" providerId="ADAL" clId="{ACD31632-D64F-49CA-842E-1315A4C5804A}" dt="2024-04-22T21:46:29.426" v="912" actId="20577"/>
          <ac:spMkLst>
            <pc:docMk/>
            <pc:sldMk cId="3645268366" sldId="1247"/>
            <ac:spMk id="197" creationId="{01DD50A3-223C-8467-FD45-F17EAE766EDD}"/>
          </ac:spMkLst>
        </pc:spChg>
        <pc:spChg chg="add mod">
          <ac:chgData name="Kang, Min seok - (minseok54)" userId="25b95d13-d941-4c02-8a3b-d98296a88261" providerId="ADAL" clId="{ACD31632-D64F-49CA-842E-1315A4C5804A}" dt="2024-04-22T21:52:09.758" v="989" actId="20577"/>
          <ac:spMkLst>
            <pc:docMk/>
            <pc:sldMk cId="3645268366" sldId="1247"/>
            <ac:spMk id="207" creationId="{148058CF-3949-F3A3-D800-BC2F457507DA}"/>
          </ac:spMkLst>
        </pc:spChg>
        <pc:spChg chg="add mod">
          <ac:chgData name="Kang, Min seok - (minseok54)" userId="25b95d13-d941-4c02-8a3b-d98296a88261" providerId="ADAL" clId="{ACD31632-D64F-49CA-842E-1315A4C5804A}" dt="2024-04-22T21:52:02.790" v="980" actId="1076"/>
          <ac:spMkLst>
            <pc:docMk/>
            <pc:sldMk cId="3645268366" sldId="1247"/>
            <ac:spMk id="208" creationId="{E6284747-F8E0-4ECF-CA13-454F602399C9}"/>
          </ac:spMkLst>
        </pc:spChg>
        <pc:spChg chg="add mod">
          <ac:chgData name="Kang, Min seok - (minseok54)" userId="25b95d13-d941-4c02-8a3b-d98296a88261" providerId="ADAL" clId="{ACD31632-D64F-49CA-842E-1315A4C5804A}" dt="2024-04-23T03:36:44.664" v="2470" actId="20577"/>
          <ac:spMkLst>
            <pc:docMk/>
            <pc:sldMk cId="3645268366" sldId="1247"/>
            <ac:spMk id="212" creationId="{30210385-54C0-E469-0BC4-862B1CD30FC2}"/>
          </ac:spMkLst>
        </pc:spChg>
        <pc:graphicFrameChg chg="mod modGraphic">
          <ac:chgData name="Kang, Min seok - (minseok54)" userId="25b95d13-d941-4c02-8a3b-d98296a88261" providerId="ADAL" clId="{ACD31632-D64F-49CA-842E-1315A4C5804A}" dt="2024-04-22T21:51:58.011" v="979" actId="1036"/>
          <ac:graphicFrameMkLst>
            <pc:docMk/>
            <pc:sldMk cId="3645268366" sldId="1247"/>
            <ac:graphicFrameMk id="7" creationId="{E555409C-5F22-182F-C3B9-D58B2E25AD40}"/>
          </ac:graphicFrameMkLst>
        </pc:graphicFrameChg>
        <pc:picChg chg="add mod">
          <ac:chgData name="Kang, Min seok - (minseok54)" userId="25b95d13-d941-4c02-8a3b-d98296a88261" providerId="ADAL" clId="{ACD31632-D64F-49CA-842E-1315A4C5804A}" dt="2024-04-22T21:14:54.108" v="529" actId="1076"/>
          <ac:picMkLst>
            <pc:docMk/>
            <pc:sldMk cId="3645268366" sldId="1247"/>
            <ac:picMk id="4" creationId="{4D3930EB-9430-0E7C-C67C-6859987620CC}"/>
          </ac:picMkLst>
        </pc:pic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38" creationId="{987275F0-F684-47AC-F061-1ECB3B6AF0CB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40" creationId="{7101A68A-4573-D50B-4594-25E2383EBE4F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43" creationId="{1A8B4B40-EAE8-B69D-E6E4-B4AE66CFB6AC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46" creationId="{3AC33FE9-9698-72CD-F6AD-83036363649C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49" creationId="{6FE315BF-8240-2B12-C3B9-3CE81A39782C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52" creationId="{F1EB859C-D059-78D5-886A-4BA359DC83A8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55" creationId="{8F8A0EF2-8ACC-EA36-92EE-DF6F00FB2D12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58" creationId="{66AFC565-8629-4DB4-4DDF-CDAB5DF9B940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61" creationId="{A66C838C-B359-2A92-E912-BF4108A8A13B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64" creationId="{92BE9AF3-E357-3996-1AAB-C10CDBA62CA3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67" creationId="{3892FB2E-18A8-3EE3-7FCA-0F029E6F8F2E}"/>
          </ac:cxnSpMkLst>
        </pc:cxnChg>
        <pc:cxnChg chg="add mod">
          <ac:chgData name="Kang, Min seok - (minseok54)" userId="25b95d13-d941-4c02-8a3b-d98296a88261" providerId="ADAL" clId="{ACD31632-D64F-49CA-842E-1315A4C5804A}" dt="2024-04-22T21:47:03.384" v="930" actId="1038"/>
          <ac:cxnSpMkLst>
            <pc:docMk/>
            <pc:sldMk cId="3645268366" sldId="1247"/>
            <ac:cxnSpMk id="71" creationId="{0C992807-0C53-3D55-8EB4-2FB4DEE2F350}"/>
          </ac:cxnSpMkLst>
        </pc:cxnChg>
        <pc:cxnChg chg="add mod">
          <ac:chgData name="Kang, Min seok - (minseok54)" userId="25b95d13-d941-4c02-8a3b-d98296a88261" providerId="ADAL" clId="{ACD31632-D64F-49CA-842E-1315A4C5804A}" dt="2024-04-22T21:40:28.539" v="797" actId="14100"/>
          <ac:cxnSpMkLst>
            <pc:docMk/>
            <pc:sldMk cId="3645268366" sldId="1247"/>
            <ac:cxnSpMk id="74" creationId="{8A617CF8-90B1-783C-C0E7-31B076E39F69}"/>
          </ac:cxnSpMkLst>
        </pc:cxnChg>
        <pc:cxnChg chg="add mod">
          <ac:chgData name="Kang, Min seok - (minseok54)" userId="25b95d13-d941-4c02-8a3b-d98296a88261" providerId="ADAL" clId="{ACD31632-D64F-49CA-842E-1315A4C5804A}" dt="2024-04-22T21:40:26.115" v="796" actId="14100"/>
          <ac:cxnSpMkLst>
            <pc:docMk/>
            <pc:sldMk cId="3645268366" sldId="1247"/>
            <ac:cxnSpMk id="78" creationId="{C74195BA-C20A-1868-3A4B-0FB91E3C64C2}"/>
          </ac:cxnSpMkLst>
        </pc:cxnChg>
        <pc:cxnChg chg="add mod">
          <ac:chgData name="Kang, Min seok - (minseok54)" userId="25b95d13-d941-4c02-8a3b-d98296a88261" providerId="ADAL" clId="{ACD31632-D64F-49CA-842E-1315A4C5804A}" dt="2024-04-22T21:38:09.285" v="754" actId="14100"/>
          <ac:cxnSpMkLst>
            <pc:docMk/>
            <pc:sldMk cId="3645268366" sldId="1247"/>
            <ac:cxnSpMk id="81" creationId="{95C43C98-AB39-21B9-7FD5-3D4F1CE4BBE5}"/>
          </ac:cxnSpMkLst>
        </pc:cxnChg>
        <pc:cxnChg chg="add mod">
          <ac:chgData name="Kang, Min seok - (minseok54)" userId="25b95d13-d941-4c02-8a3b-d98296a88261" providerId="ADAL" clId="{ACD31632-D64F-49CA-842E-1315A4C5804A}" dt="2024-04-22T21:40:32.203" v="798" actId="14100"/>
          <ac:cxnSpMkLst>
            <pc:docMk/>
            <pc:sldMk cId="3645268366" sldId="1247"/>
            <ac:cxnSpMk id="84" creationId="{2A516C1D-1466-8175-DC58-33472C5ABF50}"/>
          </ac:cxnSpMkLst>
        </pc:cxnChg>
        <pc:cxnChg chg="add mod">
          <ac:chgData name="Kang, Min seok - (minseok54)" userId="25b95d13-d941-4c02-8a3b-d98296a88261" providerId="ADAL" clId="{ACD31632-D64F-49CA-842E-1315A4C5804A}" dt="2024-04-22T21:40:38.196" v="800" actId="14100"/>
          <ac:cxnSpMkLst>
            <pc:docMk/>
            <pc:sldMk cId="3645268366" sldId="1247"/>
            <ac:cxnSpMk id="87" creationId="{CD3058D0-A1ED-B0C0-5CDD-B72A2649ED5E}"/>
          </ac:cxnSpMkLst>
        </pc:cxnChg>
        <pc:cxnChg chg="add mod">
          <ac:chgData name="Kang, Min seok - (minseok54)" userId="25b95d13-d941-4c02-8a3b-d98296a88261" providerId="ADAL" clId="{ACD31632-D64F-49CA-842E-1315A4C5804A}" dt="2024-04-22T21:40:35.748" v="799" actId="14100"/>
          <ac:cxnSpMkLst>
            <pc:docMk/>
            <pc:sldMk cId="3645268366" sldId="1247"/>
            <ac:cxnSpMk id="91" creationId="{A0E592DA-CD5A-0EE4-6C88-FA824116FE50}"/>
          </ac:cxnSpMkLst>
        </pc:cxnChg>
        <pc:cxnChg chg="add mod">
          <ac:chgData name="Kang, Min seok - (minseok54)" userId="25b95d13-d941-4c02-8a3b-d98296a88261" providerId="ADAL" clId="{ACD31632-D64F-49CA-842E-1315A4C5804A}" dt="2024-04-22T21:38:20.550" v="758" actId="14100"/>
          <ac:cxnSpMkLst>
            <pc:docMk/>
            <pc:sldMk cId="3645268366" sldId="1247"/>
            <ac:cxnSpMk id="98" creationId="{DF4798BB-E0F3-9462-0E37-B3D68940174F}"/>
          </ac:cxnSpMkLst>
        </pc:cxnChg>
        <pc:cxnChg chg="add mod">
          <ac:chgData name="Kang, Min seok - (minseok54)" userId="25b95d13-d941-4c02-8a3b-d98296a88261" providerId="ADAL" clId="{ACD31632-D64F-49CA-842E-1315A4C5804A}" dt="2024-04-22T21:40:41.292" v="801" actId="14100"/>
          <ac:cxnSpMkLst>
            <pc:docMk/>
            <pc:sldMk cId="3645268366" sldId="1247"/>
            <ac:cxnSpMk id="101" creationId="{10930235-9538-615B-4623-1AFF3B89F7B0}"/>
          </ac:cxnSpMkLst>
        </pc:cxnChg>
        <pc:cxnChg chg="add mod">
          <ac:chgData name="Kang, Min seok - (minseok54)" userId="25b95d13-d941-4c02-8a3b-d98296a88261" providerId="ADAL" clId="{ACD31632-D64F-49CA-842E-1315A4C5804A}" dt="2024-04-22T21:40:44.628" v="802" actId="14100"/>
          <ac:cxnSpMkLst>
            <pc:docMk/>
            <pc:sldMk cId="3645268366" sldId="1247"/>
            <ac:cxnSpMk id="104" creationId="{9F5A08B3-9CE6-B8A8-6E5A-24EA8FD5C2C7}"/>
          </ac:cxnSpMkLst>
        </pc:cxnChg>
        <pc:cxnChg chg="add mod">
          <ac:chgData name="Kang, Min seok - (minseok54)" userId="25b95d13-d941-4c02-8a3b-d98296a88261" providerId="ADAL" clId="{ACD31632-D64F-49CA-842E-1315A4C5804A}" dt="2024-04-22T21:38:42.464" v="767" actId="14100"/>
          <ac:cxnSpMkLst>
            <pc:docMk/>
            <pc:sldMk cId="3645268366" sldId="1247"/>
            <ac:cxnSpMk id="107" creationId="{6FCEAE5B-49FE-82B4-C49E-8449D228518E}"/>
          </ac:cxnSpMkLst>
        </pc:cxnChg>
        <pc:cxnChg chg="add mod">
          <ac:chgData name="Kang, Min seok - (minseok54)" userId="25b95d13-d941-4c02-8a3b-d98296a88261" providerId="ADAL" clId="{ACD31632-D64F-49CA-842E-1315A4C5804A}" dt="2024-04-22T21:40:47.421" v="803" actId="14100"/>
          <ac:cxnSpMkLst>
            <pc:docMk/>
            <pc:sldMk cId="3645268366" sldId="1247"/>
            <ac:cxnSpMk id="110" creationId="{2A433724-0C4A-0D0C-DCAD-3CC6897D586F}"/>
          </ac:cxnSpMkLst>
        </pc:cxnChg>
        <pc:cxnChg chg="add mod">
          <ac:chgData name="Kang, Min seok - (minseok54)" userId="25b95d13-d941-4c02-8a3b-d98296a88261" providerId="ADAL" clId="{ACD31632-D64F-49CA-842E-1315A4C5804A}" dt="2024-04-22T21:40:49.749" v="804" actId="14100"/>
          <ac:cxnSpMkLst>
            <pc:docMk/>
            <pc:sldMk cId="3645268366" sldId="1247"/>
            <ac:cxnSpMk id="113" creationId="{E164BEA8-88FD-F47C-D556-FA8742ECC094}"/>
          </ac:cxnSpMkLst>
        </pc:cxnChg>
        <pc:cxnChg chg="add mod">
          <ac:chgData name="Kang, Min seok - (minseok54)" userId="25b95d13-d941-4c02-8a3b-d98296a88261" providerId="ADAL" clId="{ACD31632-D64F-49CA-842E-1315A4C5804A}" dt="2024-04-22T21:41:26.316" v="818" actId="14100"/>
          <ac:cxnSpMkLst>
            <pc:docMk/>
            <pc:sldMk cId="3645268366" sldId="1247"/>
            <ac:cxnSpMk id="116" creationId="{D357F852-AA59-EF44-7D41-56469A6AC8E8}"/>
          </ac:cxnSpMkLst>
        </pc:cxnChg>
        <pc:cxnChg chg="add mod">
          <ac:chgData name="Kang, Min seok - (minseok54)" userId="25b95d13-d941-4c02-8a3b-d98296a88261" providerId="ADAL" clId="{ACD31632-D64F-49CA-842E-1315A4C5804A}" dt="2024-04-22T21:40:54.902" v="806" actId="14100"/>
          <ac:cxnSpMkLst>
            <pc:docMk/>
            <pc:sldMk cId="3645268366" sldId="1247"/>
            <ac:cxnSpMk id="119" creationId="{C339CFA4-73D8-80A1-B39B-EA8B018006FC}"/>
          </ac:cxnSpMkLst>
        </pc:cxnChg>
        <pc:cxnChg chg="add mod">
          <ac:chgData name="Kang, Min seok - (minseok54)" userId="25b95d13-d941-4c02-8a3b-d98296a88261" providerId="ADAL" clId="{ACD31632-D64F-49CA-842E-1315A4C5804A}" dt="2024-04-22T21:39:15.691" v="782" actId="14100"/>
          <ac:cxnSpMkLst>
            <pc:docMk/>
            <pc:sldMk cId="3645268366" sldId="1247"/>
            <ac:cxnSpMk id="122" creationId="{10B691FE-6C97-9924-B1CB-287BE66423E2}"/>
          </ac:cxnSpMkLst>
        </pc:cxnChg>
        <pc:cxnChg chg="add mod">
          <ac:chgData name="Kang, Min seok - (minseok54)" userId="25b95d13-d941-4c02-8a3b-d98296a88261" providerId="ADAL" clId="{ACD31632-D64F-49CA-842E-1315A4C5804A}" dt="2024-04-22T21:40:52.476" v="805" actId="14100"/>
          <ac:cxnSpMkLst>
            <pc:docMk/>
            <pc:sldMk cId="3645268366" sldId="1247"/>
            <ac:cxnSpMk id="125" creationId="{B616D879-5E55-194F-B8B2-97BF576ED2D6}"/>
          </ac:cxnSpMkLst>
        </pc:cxnChg>
        <pc:cxnChg chg="add mod">
          <ac:chgData name="Kang, Min seok - (minseok54)" userId="25b95d13-d941-4c02-8a3b-d98296a88261" providerId="ADAL" clId="{ACD31632-D64F-49CA-842E-1315A4C5804A}" dt="2024-04-22T21:40:17.465" v="792" actId="14100"/>
          <ac:cxnSpMkLst>
            <pc:docMk/>
            <pc:sldMk cId="3645268366" sldId="1247"/>
            <ac:cxnSpMk id="128" creationId="{AF4E5814-50D8-4A70-1128-8C17F6F79A8C}"/>
          </ac:cxnSpMkLst>
        </pc:cxnChg>
        <pc:cxnChg chg="add mod">
          <ac:chgData name="Kang, Min seok - (minseok54)" userId="25b95d13-d941-4c02-8a3b-d98296a88261" providerId="ADAL" clId="{ACD31632-D64F-49CA-842E-1315A4C5804A}" dt="2024-04-22T21:42:25.110" v="831" actId="14100"/>
          <ac:cxnSpMkLst>
            <pc:docMk/>
            <pc:sldMk cId="3645268366" sldId="1247"/>
            <ac:cxnSpMk id="131" creationId="{D563F352-E69F-BEC7-3C86-E7782C28733E}"/>
          </ac:cxnSpMkLst>
        </pc:cxnChg>
        <pc:cxnChg chg="add mod">
          <ac:chgData name="Kang, Min seok - (minseok54)" userId="25b95d13-d941-4c02-8a3b-d98296a88261" providerId="ADAL" clId="{ACD31632-D64F-49CA-842E-1315A4C5804A}" dt="2024-04-22T21:40:22.283" v="795" actId="14100"/>
          <ac:cxnSpMkLst>
            <pc:docMk/>
            <pc:sldMk cId="3645268366" sldId="1247"/>
            <ac:cxnSpMk id="135" creationId="{65B66996-22B2-5324-1C56-C80D66BA8515}"/>
          </ac:cxnSpMkLst>
        </pc:cxnChg>
        <pc:cxnChg chg="add mod">
          <ac:chgData name="Kang, Min seok - (minseok54)" userId="25b95d13-d941-4c02-8a3b-d98296a88261" providerId="ADAL" clId="{ACD31632-D64F-49CA-842E-1315A4C5804A}" dt="2024-04-22T21:41:37.877" v="821" actId="14100"/>
          <ac:cxnSpMkLst>
            <pc:docMk/>
            <pc:sldMk cId="3645268366" sldId="1247"/>
            <ac:cxnSpMk id="161" creationId="{FE1A3600-D6CB-BA34-B130-6BFFE3925A4A}"/>
          </ac:cxnSpMkLst>
        </pc:cxnChg>
        <pc:cxnChg chg="add mod">
          <ac:chgData name="Kang, Min seok - (minseok54)" userId="25b95d13-d941-4c02-8a3b-d98296a88261" providerId="ADAL" clId="{ACD31632-D64F-49CA-842E-1315A4C5804A}" dt="2024-04-22T21:41:43.134" v="824" actId="14100"/>
          <ac:cxnSpMkLst>
            <pc:docMk/>
            <pc:sldMk cId="3645268366" sldId="1247"/>
            <ac:cxnSpMk id="164" creationId="{C9CC9382-3240-68C2-1177-3F580741DB7B}"/>
          </ac:cxnSpMkLst>
        </pc:cxnChg>
        <pc:cxnChg chg="add mod">
          <ac:chgData name="Kang, Min seok - (minseok54)" userId="25b95d13-d941-4c02-8a3b-d98296a88261" providerId="ADAL" clId="{ACD31632-D64F-49CA-842E-1315A4C5804A}" dt="2024-04-22T21:41:48.230" v="827" actId="14100"/>
          <ac:cxnSpMkLst>
            <pc:docMk/>
            <pc:sldMk cId="3645268366" sldId="1247"/>
            <ac:cxnSpMk id="167" creationId="{6D83F05B-E262-56BC-3326-A9176709F8FF}"/>
          </ac:cxnSpMkLst>
        </pc:cxnChg>
        <pc:cxnChg chg="add mod">
          <ac:chgData name="Kang, Min seok - (minseok54)" userId="25b95d13-d941-4c02-8a3b-d98296a88261" providerId="ADAL" clId="{ACD31632-D64F-49CA-842E-1315A4C5804A}" dt="2024-04-22T21:42:27.125" v="832" actId="14100"/>
          <ac:cxnSpMkLst>
            <pc:docMk/>
            <pc:sldMk cId="3645268366" sldId="1247"/>
            <ac:cxnSpMk id="170" creationId="{16BAF39F-CF87-2D15-A15A-1866A918C2A9}"/>
          </ac:cxnSpMkLst>
        </pc:cxnChg>
        <pc:cxnChg chg="add mod">
          <ac:chgData name="Kang, Min seok - (minseok54)" userId="25b95d13-d941-4c02-8a3b-d98296a88261" providerId="ADAL" clId="{ACD31632-D64F-49CA-842E-1315A4C5804A}" dt="2024-04-22T21:42:31.878" v="835" actId="14100"/>
          <ac:cxnSpMkLst>
            <pc:docMk/>
            <pc:sldMk cId="3645268366" sldId="1247"/>
            <ac:cxnSpMk id="175" creationId="{F7E5F98E-B32E-AC9C-DA67-38920D96BD6E}"/>
          </ac:cxnSpMkLst>
        </pc:cxnChg>
        <pc:cxnChg chg="add mod">
          <ac:chgData name="Kang, Min seok - (minseok54)" userId="25b95d13-d941-4c02-8a3b-d98296a88261" providerId="ADAL" clId="{ACD31632-D64F-49CA-842E-1315A4C5804A}" dt="2024-04-22T21:43:02.256" v="848" actId="14100"/>
          <ac:cxnSpMkLst>
            <pc:docMk/>
            <pc:sldMk cId="3645268366" sldId="1247"/>
            <ac:cxnSpMk id="178" creationId="{1B948E72-F2CB-68E7-68D4-C882ACED5944}"/>
          </ac:cxnSpMkLst>
        </pc:cxnChg>
        <pc:cxnChg chg="add mod">
          <ac:chgData name="Kang, Min seok - (minseok54)" userId="25b95d13-d941-4c02-8a3b-d98296a88261" providerId="ADAL" clId="{ACD31632-D64F-49CA-842E-1315A4C5804A}" dt="2024-04-22T21:42:56.360" v="845" actId="14100"/>
          <ac:cxnSpMkLst>
            <pc:docMk/>
            <pc:sldMk cId="3645268366" sldId="1247"/>
            <ac:cxnSpMk id="181" creationId="{2D44CBC5-92A6-09E3-62A2-C818EA605B3C}"/>
          </ac:cxnSpMkLst>
        </pc:cxnChg>
        <pc:cxnChg chg="add mod">
          <ac:chgData name="Kang, Min seok - (minseok54)" userId="25b95d13-d941-4c02-8a3b-d98296a88261" providerId="ADAL" clId="{ACD31632-D64F-49CA-842E-1315A4C5804A}" dt="2024-04-22T21:42:58.136" v="846" actId="14100"/>
          <ac:cxnSpMkLst>
            <pc:docMk/>
            <pc:sldMk cId="3645268366" sldId="1247"/>
            <ac:cxnSpMk id="184" creationId="{A7B67E0D-B7A0-8CF9-58C2-1761BDC56EC5}"/>
          </ac:cxnSpMkLst>
        </pc:cxnChg>
        <pc:cxnChg chg="add mod">
          <ac:chgData name="Kang, Min seok - (minseok54)" userId="25b95d13-d941-4c02-8a3b-d98296a88261" providerId="ADAL" clId="{ACD31632-D64F-49CA-842E-1315A4C5804A}" dt="2024-04-22T21:43:14.530" v="852" actId="14100"/>
          <ac:cxnSpMkLst>
            <pc:docMk/>
            <pc:sldMk cId="3645268366" sldId="1247"/>
            <ac:cxnSpMk id="190" creationId="{D4AA4765-EE3F-078A-C094-8F6D80E9B1FD}"/>
          </ac:cxnSpMkLst>
        </pc:cxnChg>
        <pc:cxnChg chg="add mod">
          <ac:chgData name="Kang, Min seok - (minseok54)" userId="25b95d13-d941-4c02-8a3b-d98296a88261" providerId="ADAL" clId="{ACD31632-D64F-49CA-842E-1315A4C5804A}" dt="2024-04-22T21:43:53.770" v="856" actId="1582"/>
          <ac:cxnSpMkLst>
            <pc:docMk/>
            <pc:sldMk cId="3645268366" sldId="1247"/>
            <ac:cxnSpMk id="194" creationId="{AB9964A0-0D21-E285-8E0A-4F791E3F7DD7}"/>
          </ac:cxnSpMkLst>
        </pc:cxnChg>
        <pc:cxnChg chg="add mod">
          <ac:chgData name="Kang, Min seok - (minseok54)" userId="25b95d13-d941-4c02-8a3b-d98296a88261" providerId="ADAL" clId="{ACD31632-D64F-49CA-842E-1315A4C5804A}" dt="2024-04-22T21:43:58.319" v="858" actId="1076"/>
          <ac:cxnSpMkLst>
            <pc:docMk/>
            <pc:sldMk cId="3645268366" sldId="1247"/>
            <ac:cxnSpMk id="195" creationId="{F6BDDBA4-9D2E-F4E0-0580-046280B3184E}"/>
          </ac:cxnSpMkLst>
        </pc:cxnChg>
        <pc:cxnChg chg="add mod">
          <ac:chgData name="Kang, Min seok - (minseok54)" userId="25b95d13-d941-4c02-8a3b-d98296a88261" providerId="ADAL" clId="{ACD31632-D64F-49CA-842E-1315A4C5804A}" dt="2024-04-22T21:47:18.676" v="937" actId="14100"/>
          <ac:cxnSpMkLst>
            <pc:docMk/>
            <pc:sldMk cId="3645268366" sldId="1247"/>
            <ac:cxnSpMk id="199" creationId="{1B854997-BF01-8A52-05E7-D08B29D793A6}"/>
          </ac:cxnSpMkLst>
        </pc:cxnChg>
        <pc:cxnChg chg="add mod">
          <ac:chgData name="Kang, Min seok - (minseok54)" userId="25b95d13-d941-4c02-8a3b-d98296a88261" providerId="ADAL" clId="{ACD31632-D64F-49CA-842E-1315A4C5804A}" dt="2024-04-22T21:47:13.651" v="936" actId="1037"/>
          <ac:cxnSpMkLst>
            <pc:docMk/>
            <pc:sldMk cId="3645268366" sldId="1247"/>
            <ac:cxnSpMk id="203" creationId="{C67B6020-E880-673E-BB54-A815A5428085}"/>
          </ac:cxnSpMkLst>
        </pc:cxnChg>
        <pc:cxnChg chg="add mod">
          <ac:chgData name="Kang, Min seok - (minseok54)" userId="25b95d13-d941-4c02-8a3b-d98296a88261" providerId="ADAL" clId="{ACD31632-D64F-49CA-842E-1315A4C5804A}" dt="2024-04-22T21:53:54.971" v="992" actId="14100"/>
          <ac:cxnSpMkLst>
            <pc:docMk/>
            <pc:sldMk cId="3645268366" sldId="1247"/>
            <ac:cxnSpMk id="209" creationId="{EFF7FA69-1206-F27B-9F5A-5AE7E4D74C8D}"/>
          </ac:cxnSpMkLst>
        </pc:cxnChg>
        <pc:cxnChg chg="add mod">
          <ac:chgData name="Kang, Min seok - (minseok54)" userId="25b95d13-d941-4c02-8a3b-d98296a88261" providerId="ADAL" clId="{ACD31632-D64F-49CA-842E-1315A4C5804A}" dt="2024-04-22T21:54:00.900" v="994" actId="1076"/>
          <ac:cxnSpMkLst>
            <pc:docMk/>
            <pc:sldMk cId="3645268366" sldId="1247"/>
            <ac:cxnSpMk id="211" creationId="{F925BD4B-A85E-80A2-C966-07E4FA161EE6}"/>
          </ac:cxnSpMkLst>
        </pc:cxnChg>
      </pc:sldChg>
      <pc:sldChg chg="addSp delSp modSp mod">
        <pc:chgData name="Kang, Min seok - (minseok54)" userId="25b95d13-d941-4c02-8a3b-d98296a88261" providerId="ADAL" clId="{ACD31632-D64F-49CA-842E-1315A4C5804A}" dt="2024-04-23T03:37:01.921" v="2489" actId="20577"/>
        <pc:sldMkLst>
          <pc:docMk/>
          <pc:sldMk cId="1476608570" sldId="1248"/>
        </pc:sldMkLst>
        <pc:spChg chg="mod">
          <ac:chgData name="Kang, Min seok - (minseok54)" userId="25b95d13-d941-4c02-8a3b-d98296a88261" providerId="ADAL" clId="{ACD31632-D64F-49CA-842E-1315A4C5804A}" dt="2024-04-22T23:08:15.987" v="1787" actId="20577"/>
          <ac:spMkLst>
            <pc:docMk/>
            <pc:sldMk cId="1476608570" sldId="1248"/>
            <ac:spMk id="3" creationId="{0B4BB7F0-BC75-8EC7-70DC-61DDDF7167F9}"/>
          </ac:spMkLst>
        </pc:spChg>
        <pc:spChg chg="mod ord">
          <ac:chgData name="Kang, Min seok - (minseok54)" userId="25b95d13-d941-4c02-8a3b-d98296a88261" providerId="ADAL" clId="{ACD31632-D64F-49CA-842E-1315A4C5804A}" dt="2024-04-23T03:36:57.722" v="2484" actId="20577"/>
          <ac:spMkLst>
            <pc:docMk/>
            <pc:sldMk cId="1476608570" sldId="1248"/>
            <ac:spMk id="11" creationId="{16E2EEBA-9FE2-5DB0-9934-533460562C3A}"/>
          </ac:spMkLst>
        </pc:spChg>
        <pc:spChg chg="add mod">
          <ac:chgData name="Kang, Min seok - (minseok54)" userId="25b95d13-d941-4c02-8a3b-d98296a88261" providerId="ADAL" clId="{ACD31632-D64F-49CA-842E-1315A4C5804A}" dt="2024-04-23T03:37:01.921" v="2489" actId="20577"/>
          <ac:spMkLst>
            <pc:docMk/>
            <pc:sldMk cId="1476608570" sldId="1248"/>
            <ac:spMk id="18" creationId="{16E2EEBA-9FE2-5DB0-9934-533460562C3A}"/>
          </ac:spMkLst>
        </pc:spChg>
        <pc:spChg chg="add mod">
          <ac:chgData name="Kang, Min seok - (minseok54)" userId="25b95d13-d941-4c02-8a3b-d98296a88261" providerId="ADAL" clId="{ACD31632-D64F-49CA-842E-1315A4C5804A}" dt="2024-04-22T20:22:47.406" v="210" actId="767"/>
          <ac:spMkLst>
            <pc:docMk/>
            <pc:sldMk cId="1476608570" sldId="1248"/>
            <ac:spMk id="20" creationId="{64664C7F-6CD8-54BF-0C43-79B7C157A8C3}"/>
          </ac:spMkLst>
        </pc:spChg>
        <pc:spChg chg="add mod">
          <ac:chgData name="Kang, Min seok - (minseok54)" userId="25b95d13-d941-4c02-8a3b-d98296a88261" providerId="ADAL" clId="{ACD31632-D64F-49CA-842E-1315A4C5804A}" dt="2024-04-22T23:03:37.949" v="1697" actId="1076"/>
          <ac:spMkLst>
            <pc:docMk/>
            <pc:sldMk cId="1476608570" sldId="1248"/>
            <ac:spMk id="21" creationId="{57D4E0C3-E280-B428-935C-C961944AF39B}"/>
          </ac:spMkLst>
        </pc:spChg>
        <pc:spChg chg="add del mod">
          <ac:chgData name="Kang, Min seok - (minseok54)" userId="25b95d13-d941-4c02-8a3b-d98296a88261" providerId="ADAL" clId="{ACD31632-D64F-49CA-842E-1315A4C5804A}" dt="2024-04-22T23:03:56.589" v="1708"/>
          <ac:spMkLst>
            <pc:docMk/>
            <pc:sldMk cId="1476608570" sldId="1248"/>
            <ac:spMk id="22" creationId="{66829F54-47F3-E22B-3588-C36D524F6D82}"/>
          </ac:spMkLst>
        </pc:spChg>
        <pc:spChg chg="add mod">
          <ac:chgData name="Kang, Min seok - (minseok54)" userId="25b95d13-d941-4c02-8a3b-d98296a88261" providerId="ADAL" clId="{ACD31632-D64F-49CA-842E-1315A4C5804A}" dt="2024-04-22T23:03:55.284" v="1706" actId="20577"/>
          <ac:spMkLst>
            <pc:docMk/>
            <pc:sldMk cId="1476608570" sldId="1248"/>
            <ac:spMk id="23" creationId="{02F5B71C-B1CF-4EF8-2F67-EAEE2AE35EDF}"/>
          </ac:spMkLst>
        </pc:spChg>
        <pc:picChg chg="del">
          <ac:chgData name="Kang, Min seok - (minseok54)" userId="25b95d13-d941-4c02-8a3b-d98296a88261" providerId="ADAL" clId="{ACD31632-D64F-49CA-842E-1315A4C5804A}" dt="2024-04-22T19:31:46.519" v="2" actId="478"/>
          <ac:picMkLst>
            <pc:docMk/>
            <pc:sldMk cId="1476608570" sldId="1248"/>
            <ac:picMk id="5" creationId="{D6ACE520-09F7-06DD-57CA-88B471082A69}"/>
          </ac:picMkLst>
        </pc:picChg>
        <pc:picChg chg="add mod ord modCrop">
          <ac:chgData name="Kang, Min seok - (minseok54)" userId="25b95d13-d941-4c02-8a3b-d98296a88261" providerId="ADAL" clId="{ACD31632-D64F-49CA-842E-1315A4C5804A}" dt="2024-04-22T23:03:20.531" v="1692" actId="1037"/>
          <ac:picMkLst>
            <pc:docMk/>
            <pc:sldMk cId="1476608570" sldId="1248"/>
            <ac:picMk id="6" creationId="{8A240DC7-A9F6-C5BA-6F19-36BA3B8B70AA}"/>
          </ac:picMkLst>
        </pc:picChg>
        <pc:picChg chg="del">
          <ac:chgData name="Kang, Min seok - (minseok54)" userId="25b95d13-d941-4c02-8a3b-d98296a88261" providerId="ADAL" clId="{ACD31632-D64F-49CA-842E-1315A4C5804A}" dt="2024-04-22T19:31:46.196" v="1" actId="478"/>
          <ac:picMkLst>
            <pc:docMk/>
            <pc:sldMk cId="1476608570" sldId="1248"/>
            <ac:picMk id="8" creationId="{86F621DB-4910-2BF5-B8BB-747FF11B8A48}"/>
          </ac:picMkLst>
        </pc:picChg>
        <pc:picChg chg="add del mod">
          <ac:chgData name="Kang, Min seok - (minseok54)" userId="25b95d13-d941-4c02-8a3b-d98296a88261" providerId="ADAL" clId="{ACD31632-D64F-49CA-842E-1315A4C5804A}" dt="2024-04-22T19:33:22.768" v="19" actId="478"/>
          <ac:picMkLst>
            <pc:docMk/>
            <pc:sldMk cId="1476608570" sldId="1248"/>
            <ac:picMk id="9" creationId="{5DBC999B-6C72-A49F-0749-7AC6B42A7B25}"/>
          </ac:picMkLst>
        </pc:picChg>
        <pc:picChg chg="del">
          <ac:chgData name="Kang, Min seok - (minseok54)" userId="25b95d13-d941-4c02-8a3b-d98296a88261" providerId="ADAL" clId="{ACD31632-D64F-49CA-842E-1315A4C5804A}" dt="2024-04-22T19:31:45.762" v="0" actId="478"/>
          <ac:picMkLst>
            <pc:docMk/>
            <pc:sldMk cId="1476608570" sldId="1248"/>
            <ac:picMk id="10" creationId="{A470D3C9-C30C-6DB2-330C-8D42BFDB3D59}"/>
          </ac:picMkLst>
        </pc:picChg>
        <pc:picChg chg="add mod ord modCrop">
          <ac:chgData name="Kang, Min seok - (minseok54)" userId="25b95d13-d941-4c02-8a3b-d98296a88261" providerId="ADAL" clId="{ACD31632-D64F-49CA-842E-1315A4C5804A}" dt="2024-04-22T23:03:25.134" v="1693" actId="1076"/>
          <ac:picMkLst>
            <pc:docMk/>
            <pc:sldMk cId="1476608570" sldId="1248"/>
            <ac:picMk id="13" creationId="{3FDB6683-C3E8-B4B9-5802-5C0B43351520}"/>
          </ac:picMkLst>
        </pc:picChg>
        <pc:picChg chg="add mod ord modCrop">
          <ac:chgData name="Kang, Min seok - (minseok54)" userId="25b95d13-d941-4c02-8a3b-d98296a88261" providerId="ADAL" clId="{ACD31632-D64F-49CA-842E-1315A4C5804A}" dt="2024-04-22T23:04:28.719" v="1769" actId="1076"/>
          <ac:picMkLst>
            <pc:docMk/>
            <pc:sldMk cId="1476608570" sldId="1248"/>
            <ac:picMk id="15" creationId="{D8D7E26F-CB10-F9FB-CAAE-C087167B41D6}"/>
          </ac:picMkLst>
        </pc:picChg>
        <pc:picChg chg="add del mod">
          <ac:chgData name="Kang, Min seok - (minseok54)" userId="25b95d13-d941-4c02-8a3b-d98296a88261" providerId="ADAL" clId="{ACD31632-D64F-49CA-842E-1315A4C5804A}" dt="2024-04-22T20:14:46.760" v="99" actId="478"/>
          <ac:picMkLst>
            <pc:docMk/>
            <pc:sldMk cId="1476608570" sldId="1248"/>
            <ac:picMk id="17" creationId="{50A11105-E803-F4A5-6956-1A7E1EB24C7F}"/>
          </ac:picMkLst>
        </pc:picChg>
        <pc:picChg chg="add mod ord modCrop">
          <ac:chgData name="Kang, Min seok - (minseok54)" userId="25b95d13-d941-4c02-8a3b-d98296a88261" providerId="ADAL" clId="{ACD31632-D64F-49CA-842E-1315A4C5804A}" dt="2024-04-22T23:03:14.628" v="1687" actId="1076"/>
          <ac:picMkLst>
            <pc:docMk/>
            <pc:sldMk cId="1476608570" sldId="1248"/>
            <ac:picMk id="19" creationId="{50A11105-E803-F4A5-6956-1A7E1EB24C7F}"/>
          </ac:picMkLst>
        </pc:picChg>
      </pc:sldChg>
      <pc:sldChg chg="modSp mod">
        <pc:chgData name="Kang, Min seok - (minseok54)" userId="25b95d13-d941-4c02-8a3b-d98296a88261" providerId="ADAL" clId="{ACD31632-D64F-49CA-842E-1315A4C5804A}" dt="2024-04-23T03:34:21.205" v="2370" actId="404"/>
        <pc:sldMkLst>
          <pc:docMk/>
          <pc:sldMk cId="2533023890" sldId="1249"/>
        </pc:sldMkLst>
        <pc:spChg chg="mod">
          <ac:chgData name="Kang, Min seok - (minseok54)" userId="25b95d13-d941-4c02-8a3b-d98296a88261" providerId="ADAL" clId="{ACD31632-D64F-49CA-842E-1315A4C5804A}" dt="2024-04-23T03:34:21.205" v="2370" actId="404"/>
          <ac:spMkLst>
            <pc:docMk/>
            <pc:sldMk cId="2533023890" sldId="1249"/>
            <ac:spMk id="3" creationId="{B89A57A6-40DA-0EEA-A796-8E15D5609411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2T20:24:03.497" v="213" actId="6549"/>
        <pc:sldMkLst>
          <pc:docMk/>
          <pc:sldMk cId="2721116263" sldId="1250"/>
        </pc:sldMkLst>
        <pc:spChg chg="mod">
          <ac:chgData name="Kang, Min seok - (minseok54)" userId="25b95d13-d941-4c02-8a3b-d98296a88261" providerId="ADAL" clId="{ACD31632-D64F-49CA-842E-1315A4C5804A}" dt="2024-04-22T20:24:03.497" v="213" actId="6549"/>
          <ac:spMkLst>
            <pc:docMk/>
            <pc:sldMk cId="2721116263" sldId="1250"/>
            <ac:spMk id="3" creationId="{B89A57A6-40DA-0EEA-A796-8E15D5609411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4:37.987" v="2372" actId="404"/>
        <pc:sldMkLst>
          <pc:docMk/>
          <pc:sldMk cId="3689498301" sldId="1251"/>
        </pc:sldMkLst>
        <pc:spChg chg="mod">
          <ac:chgData name="Kang, Min seok - (minseok54)" userId="25b95d13-d941-4c02-8a3b-d98296a88261" providerId="ADAL" clId="{ACD31632-D64F-49CA-842E-1315A4C5804A}" dt="2024-04-23T03:34:37.987" v="2372" actId="404"/>
          <ac:spMkLst>
            <pc:docMk/>
            <pc:sldMk cId="3689498301" sldId="1251"/>
            <ac:spMk id="3" creationId="{B89A57A6-40DA-0EEA-A796-8E15D5609411}"/>
          </ac:spMkLst>
        </pc:spChg>
      </pc:sldChg>
      <pc:sldChg chg="modSp mod ord">
        <pc:chgData name="Kang, Min seok - (minseok54)" userId="25b95d13-d941-4c02-8a3b-d98296a88261" providerId="ADAL" clId="{ACD31632-D64F-49CA-842E-1315A4C5804A}" dt="2024-04-23T03:36:33.198" v="2457" actId="20577"/>
        <pc:sldMkLst>
          <pc:docMk/>
          <pc:sldMk cId="1929409703" sldId="1252"/>
        </pc:sldMkLst>
        <pc:spChg chg="mod">
          <ac:chgData name="Kang, Min seok - (minseok54)" userId="25b95d13-d941-4c02-8a3b-d98296a88261" providerId="ADAL" clId="{ACD31632-D64F-49CA-842E-1315A4C5804A}" dt="2024-04-23T03:36:33.198" v="2457" actId="20577"/>
          <ac:spMkLst>
            <pc:docMk/>
            <pc:sldMk cId="1929409703" sldId="1252"/>
            <ac:spMk id="4" creationId="{25BECB3A-1C64-B03E-456B-2D185E58260A}"/>
          </ac:spMkLst>
        </pc:spChg>
        <pc:spChg chg="mod">
          <ac:chgData name="Kang, Min seok - (minseok54)" userId="25b95d13-d941-4c02-8a3b-d98296a88261" providerId="ADAL" clId="{ACD31632-D64F-49CA-842E-1315A4C5804A}" dt="2024-04-22T23:39:51.403" v="1876" actId="14100"/>
          <ac:spMkLst>
            <pc:docMk/>
            <pc:sldMk cId="1929409703" sldId="1252"/>
            <ac:spMk id="10" creationId="{76C82B7B-8865-81A6-A20C-FB531DEA6950}"/>
          </ac:spMkLst>
        </pc:spChg>
        <pc:spChg chg="mod">
          <ac:chgData name="Kang, Min seok - (minseok54)" userId="25b95d13-d941-4c02-8a3b-d98296a88261" providerId="ADAL" clId="{ACD31632-D64F-49CA-842E-1315A4C5804A}" dt="2024-04-22T23:40:17.937" v="1890" actId="20577"/>
          <ac:spMkLst>
            <pc:docMk/>
            <pc:sldMk cId="1929409703" sldId="1252"/>
            <ac:spMk id="15" creationId="{A9C46984-2EF6-F332-5DFD-DDF2EC6547E8}"/>
          </ac:spMkLst>
        </pc:spChg>
        <pc:spChg chg="mod">
          <ac:chgData name="Kang, Min seok - (minseok54)" userId="25b95d13-d941-4c02-8a3b-d98296a88261" providerId="ADAL" clId="{ACD31632-D64F-49CA-842E-1315A4C5804A}" dt="2024-04-23T03:36:28.275" v="2450" actId="1076"/>
          <ac:spMkLst>
            <pc:docMk/>
            <pc:sldMk cId="1929409703" sldId="1252"/>
            <ac:spMk id="16" creationId="{119B5C3E-15ED-8A21-8DEA-4DEFC64CE5BB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6:05.167" v="2432" actId="20577"/>
        <pc:sldMkLst>
          <pc:docMk/>
          <pc:sldMk cId="3548860287" sldId="1253"/>
        </pc:sldMkLst>
        <pc:spChg chg="mod">
          <ac:chgData name="Kang, Min seok - (minseok54)" userId="25b95d13-d941-4c02-8a3b-d98296a88261" providerId="ADAL" clId="{ACD31632-D64F-49CA-842E-1315A4C5804A}" dt="2024-04-23T01:48:31.604" v="2168" actId="20577"/>
          <ac:spMkLst>
            <pc:docMk/>
            <pc:sldMk cId="3548860287" sldId="1253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ACD31632-D64F-49CA-842E-1315A4C5804A}" dt="2024-04-23T03:36:05.167" v="2432" actId="20577"/>
          <ac:spMkLst>
            <pc:docMk/>
            <pc:sldMk cId="3548860287" sldId="1253"/>
            <ac:spMk id="12" creationId="{A6FD2751-1070-6A23-2D2E-8C2C31DC52A6}"/>
          </ac:spMkLst>
        </pc:spChg>
        <pc:spChg chg="mod">
          <ac:chgData name="Kang, Min seok - (minseok54)" userId="25b95d13-d941-4c02-8a3b-d98296a88261" providerId="ADAL" clId="{ACD31632-D64F-49CA-842E-1315A4C5804A}" dt="2024-04-22T23:39:12.711" v="1873" actId="14100"/>
          <ac:spMkLst>
            <pc:docMk/>
            <pc:sldMk cId="3548860287" sldId="1253"/>
            <ac:spMk id="20" creationId="{B1CC9436-1A90-FB6A-AD43-D43BE3155759}"/>
          </ac:spMkLst>
        </pc:spChg>
        <pc:spChg chg="mod">
          <ac:chgData name="Kang, Min seok - (minseok54)" userId="25b95d13-d941-4c02-8a3b-d98296a88261" providerId="ADAL" clId="{ACD31632-D64F-49CA-842E-1315A4C5804A}" dt="2024-04-23T03:36:01.214" v="2428" actId="20577"/>
          <ac:spMkLst>
            <pc:docMk/>
            <pc:sldMk cId="3548860287" sldId="1253"/>
            <ac:spMk id="21" creationId="{1BD2B810-821D-028C-2AD8-23FD89CEBE48}"/>
          </ac:spMkLst>
        </pc:spChg>
      </pc:sldChg>
      <pc:sldChg chg="modSp mod">
        <pc:chgData name="Kang, Min seok - (minseok54)" userId="25b95d13-d941-4c02-8a3b-d98296a88261" providerId="ADAL" clId="{ACD31632-D64F-49CA-842E-1315A4C5804A}" dt="2024-04-23T03:36:14.414" v="2440" actId="20577"/>
        <pc:sldMkLst>
          <pc:docMk/>
          <pc:sldMk cId="2911661367" sldId="1329"/>
        </pc:sldMkLst>
        <pc:spChg chg="mod">
          <ac:chgData name="Kang, Min seok - (minseok54)" userId="25b95d13-d941-4c02-8a3b-d98296a88261" providerId="ADAL" clId="{ACD31632-D64F-49CA-842E-1315A4C5804A}" dt="2024-04-23T03:36:14.414" v="2440" actId="20577"/>
          <ac:spMkLst>
            <pc:docMk/>
            <pc:sldMk cId="2911661367" sldId="1329"/>
            <ac:spMk id="3" creationId="{4738C08F-B578-EABD-7AE0-13F8D95C5685}"/>
          </ac:spMkLst>
        </pc:spChg>
      </pc:sldChg>
      <pc:sldChg chg="addSp delSp modSp mod">
        <pc:chgData name="Kang, Min seok - (minseok54)" userId="25b95d13-d941-4c02-8a3b-d98296a88261" providerId="ADAL" clId="{ACD31632-D64F-49CA-842E-1315A4C5804A}" dt="2024-04-23T03:36:09.647" v="2436" actId="20577"/>
        <pc:sldMkLst>
          <pc:docMk/>
          <pc:sldMk cId="294027355" sldId="1331"/>
        </pc:sldMkLst>
        <pc:spChg chg="mod">
          <ac:chgData name="Kang, Min seok - (minseok54)" userId="25b95d13-d941-4c02-8a3b-d98296a88261" providerId="ADAL" clId="{ACD31632-D64F-49CA-842E-1315A4C5804A}" dt="2024-04-23T03:36:09.647" v="2436" actId="20577"/>
          <ac:spMkLst>
            <pc:docMk/>
            <pc:sldMk cId="294027355" sldId="1331"/>
            <ac:spMk id="3" creationId="{87111C69-A162-59AF-F793-BA8B9C28D6F8}"/>
          </ac:spMkLst>
        </pc:spChg>
        <pc:spChg chg="add mod">
          <ac:chgData name="Kang, Min seok - (minseok54)" userId="25b95d13-d941-4c02-8a3b-d98296a88261" providerId="ADAL" clId="{ACD31632-D64F-49CA-842E-1315A4C5804A}" dt="2024-04-22T22:13:20.702" v="1126" actId="1076"/>
          <ac:spMkLst>
            <pc:docMk/>
            <pc:sldMk cId="294027355" sldId="1331"/>
            <ac:spMk id="8" creationId="{5B50B808-8691-B062-17D4-852D15089178}"/>
          </ac:spMkLst>
        </pc:spChg>
        <pc:spChg chg="add mod">
          <ac:chgData name="Kang, Min seok - (minseok54)" userId="25b95d13-d941-4c02-8a3b-d98296a88261" providerId="ADAL" clId="{ACD31632-D64F-49CA-842E-1315A4C5804A}" dt="2024-04-22T22:13:24.231" v="1127" actId="1076"/>
          <ac:spMkLst>
            <pc:docMk/>
            <pc:sldMk cId="294027355" sldId="1331"/>
            <ac:spMk id="9" creationId="{04D9BB3F-DD7C-740E-1382-BDD4A29A25B9}"/>
          </ac:spMkLst>
        </pc:spChg>
        <pc:spChg chg="del">
          <ac:chgData name="Kang, Min seok - (minseok54)" userId="25b95d13-d941-4c02-8a3b-d98296a88261" providerId="ADAL" clId="{ACD31632-D64F-49CA-842E-1315A4C5804A}" dt="2024-04-22T22:05:30.451" v="1100" actId="478"/>
          <ac:spMkLst>
            <pc:docMk/>
            <pc:sldMk cId="294027355" sldId="1331"/>
            <ac:spMk id="13" creationId="{4A0EDFE9-1189-7262-0B0D-CCF5EEA278AD}"/>
          </ac:spMkLst>
        </pc:spChg>
        <pc:spChg chg="mod">
          <ac:chgData name="Kang, Min seok - (minseok54)" userId="25b95d13-d941-4c02-8a3b-d98296a88261" providerId="ADAL" clId="{ACD31632-D64F-49CA-842E-1315A4C5804A}" dt="2024-04-22T22:05:56.146" v="1109" actId="1038"/>
          <ac:spMkLst>
            <pc:docMk/>
            <pc:sldMk cId="294027355" sldId="1331"/>
            <ac:spMk id="17" creationId="{B9E0BA0C-ADC4-DAB6-42FC-9ABE3148C36E}"/>
          </ac:spMkLst>
        </pc:spChg>
        <pc:spChg chg="add mod">
          <ac:chgData name="Kang, Min seok - (minseok54)" userId="25b95d13-d941-4c02-8a3b-d98296a88261" providerId="ADAL" clId="{ACD31632-D64F-49CA-842E-1315A4C5804A}" dt="2024-04-22T22:13:44.704" v="1131" actId="767"/>
          <ac:spMkLst>
            <pc:docMk/>
            <pc:sldMk cId="294027355" sldId="1331"/>
            <ac:spMk id="23" creationId="{D85C0752-3265-71D5-4D3C-9DE496F6DF17}"/>
          </ac:spMkLst>
        </pc:spChg>
        <pc:spChg chg="add mod">
          <ac:chgData name="Kang, Min seok - (minseok54)" userId="25b95d13-d941-4c02-8a3b-d98296a88261" providerId="ADAL" clId="{ACD31632-D64F-49CA-842E-1315A4C5804A}" dt="2024-04-22T22:14:40.918" v="1204" actId="14100"/>
          <ac:spMkLst>
            <pc:docMk/>
            <pc:sldMk cId="294027355" sldId="1331"/>
            <ac:spMk id="24" creationId="{A09B02E0-19BC-5F9D-8867-8D35A722EAB3}"/>
          </ac:spMkLst>
        </pc:spChg>
        <pc:picChg chg="mod">
          <ac:chgData name="Kang, Min seok - (minseok54)" userId="25b95d13-d941-4c02-8a3b-d98296a88261" providerId="ADAL" clId="{ACD31632-D64F-49CA-842E-1315A4C5804A}" dt="2024-04-22T22:13:00.943" v="1118" actId="1076"/>
          <ac:picMkLst>
            <pc:docMk/>
            <pc:sldMk cId="294027355" sldId="1331"/>
            <ac:picMk id="6" creationId="{AAD4622B-F414-1121-51A2-A4375BA36C1F}"/>
          </ac:picMkLst>
        </pc:picChg>
        <pc:cxnChg chg="mod">
          <ac:chgData name="Kang, Min seok - (minseok54)" userId="25b95d13-d941-4c02-8a3b-d98296a88261" providerId="ADAL" clId="{ACD31632-D64F-49CA-842E-1315A4C5804A}" dt="2024-04-22T22:13:32.176" v="1129" actId="14100"/>
          <ac:cxnSpMkLst>
            <pc:docMk/>
            <pc:sldMk cId="294027355" sldId="1331"/>
            <ac:cxnSpMk id="7" creationId="{308BD278-1C27-84D4-3685-F1DE670F31D6}"/>
          </ac:cxnSpMkLst>
        </pc:cxnChg>
        <pc:cxnChg chg="del">
          <ac:chgData name="Kang, Min seok - (minseok54)" userId="25b95d13-d941-4c02-8a3b-d98296a88261" providerId="ADAL" clId="{ACD31632-D64F-49CA-842E-1315A4C5804A}" dt="2024-04-22T22:05:31.650" v="1101" actId="478"/>
          <ac:cxnSpMkLst>
            <pc:docMk/>
            <pc:sldMk cId="294027355" sldId="1331"/>
            <ac:cxnSpMk id="16" creationId="{CB0A2061-C888-D1FC-630D-50F24615A4C8}"/>
          </ac:cxnSpMkLst>
        </pc:cxnChg>
        <pc:cxnChg chg="mod">
          <ac:chgData name="Kang, Min seok - (minseok54)" userId="25b95d13-d941-4c02-8a3b-d98296a88261" providerId="ADAL" clId="{ACD31632-D64F-49CA-842E-1315A4C5804A}" dt="2024-04-22T22:13:28.471" v="1128" actId="14100"/>
          <ac:cxnSpMkLst>
            <pc:docMk/>
            <pc:sldMk cId="294027355" sldId="1331"/>
            <ac:cxnSpMk id="18" creationId="{113B9A44-695C-1429-E643-D2596F53FE83}"/>
          </ac:cxnSpMkLst>
        </pc:cxnChg>
        <pc:cxnChg chg="mod">
          <ac:chgData name="Kang, Min seok - (minseok54)" userId="25b95d13-d941-4c02-8a3b-d98296a88261" providerId="ADAL" clId="{ACD31632-D64F-49CA-842E-1315A4C5804A}" dt="2024-04-22T22:13:08.304" v="1120" actId="14100"/>
          <ac:cxnSpMkLst>
            <pc:docMk/>
            <pc:sldMk cId="294027355" sldId="1331"/>
            <ac:cxnSpMk id="20" creationId="{49EEBEE2-F7A0-6486-B32E-D08C7A20A226}"/>
          </ac:cxnSpMkLst>
        </pc:cxnChg>
        <pc:cxnChg chg="mod">
          <ac:chgData name="Kang, Min seok - (minseok54)" userId="25b95d13-d941-4c02-8a3b-d98296a88261" providerId="ADAL" clId="{ACD31632-D64F-49CA-842E-1315A4C5804A}" dt="2024-04-22T22:13:20.702" v="1126" actId="1076"/>
          <ac:cxnSpMkLst>
            <pc:docMk/>
            <pc:sldMk cId="294027355" sldId="1331"/>
            <ac:cxnSpMk id="21" creationId="{E234947B-D873-C47D-C68E-5967B19F9ADC}"/>
          </ac:cxnSpMkLst>
        </pc:cxnChg>
      </pc:sldChg>
      <pc:sldChg chg="addSp delSp modSp mod">
        <pc:chgData name="Kang, Min seok - (minseok54)" userId="25b95d13-d941-4c02-8a3b-d98296a88261" providerId="ADAL" clId="{ACD31632-D64F-49CA-842E-1315A4C5804A}" dt="2024-04-23T03:37:11.641" v="2499" actId="20577"/>
        <pc:sldMkLst>
          <pc:docMk/>
          <pc:sldMk cId="550990288" sldId="1332"/>
        </pc:sldMkLst>
        <pc:spChg chg="add mod">
          <ac:chgData name="Kang, Min seok - (minseok54)" userId="25b95d13-d941-4c02-8a3b-d98296a88261" providerId="ADAL" clId="{ACD31632-D64F-49CA-842E-1315A4C5804A}" dt="2024-04-23T03:37:11.641" v="2499" actId="20577"/>
          <ac:spMkLst>
            <pc:docMk/>
            <pc:sldMk cId="550990288" sldId="1332"/>
            <ac:spMk id="5" creationId="{AF18249C-447F-2003-257C-A222D1B95BED}"/>
          </ac:spMkLst>
        </pc:spChg>
        <pc:spChg chg="add mod">
          <ac:chgData name="Kang, Min seok - (minseok54)" userId="25b95d13-d941-4c02-8a3b-d98296a88261" providerId="ADAL" clId="{ACD31632-D64F-49CA-842E-1315A4C5804A}" dt="2024-04-22T20:45:43.873" v="338" actId="552"/>
          <ac:spMkLst>
            <pc:docMk/>
            <pc:sldMk cId="550990288" sldId="1332"/>
            <ac:spMk id="6" creationId="{5DD565A4-C0BD-9FFC-FDDD-3ECFB848E5AB}"/>
          </ac:spMkLst>
        </pc:spChg>
        <pc:spChg chg="add mod">
          <ac:chgData name="Kang, Min seok - (minseok54)" userId="25b95d13-d941-4c02-8a3b-d98296a88261" providerId="ADAL" clId="{ACD31632-D64F-49CA-842E-1315A4C5804A}" dt="2024-04-22T20:48:34.370" v="355" actId="1035"/>
          <ac:spMkLst>
            <pc:docMk/>
            <pc:sldMk cId="550990288" sldId="1332"/>
            <ac:spMk id="7" creationId="{C05F90CB-9BFA-B69D-D1A0-88AA21428C0A}"/>
          </ac:spMkLst>
        </pc:spChg>
        <pc:spChg chg="add mod">
          <ac:chgData name="Kang, Min seok - (minseok54)" userId="25b95d13-d941-4c02-8a3b-d98296a88261" providerId="ADAL" clId="{ACD31632-D64F-49CA-842E-1315A4C5804A}" dt="2024-04-22T20:45:43.873" v="338" actId="552"/>
          <ac:spMkLst>
            <pc:docMk/>
            <pc:sldMk cId="550990288" sldId="1332"/>
            <ac:spMk id="8" creationId="{1305B0B7-7696-08EC-83DB-79B6C9C093D1}"/>
          </ac:spMkLst>
        </pc:spChg>
        <pc:picChg chg="add mod">
          <ac:chgData name="Kang, Min seok - (minseok54)" userId="25b95d13-d941-4c02-8a3b-d98296a88261" providerId="ADAL" clId="{ACD31632-D64F-49CA-842E-1315A4C5804A}" dt="2024-04-22T20:44:15.200" v="283" actId="14100"/>
          <ac:picMkLst>
            <pc:docMk/>
            <pc:sldMk cId="550990288" sldId="1332"/>
            <ac:picMk id="4" creationId="{DD3B4883-FEC2-4E47-FD4B-B692DCC396B4}"/>
          </ac:picMkLst>
        </pc:picChg>
        <pc:cxnChg chg="add mod">
          <ac:chgData name="Kang, Min seok - (minseok54)" userId="25b95d13-d941-4c02-8a3b-d98296a88261" providerId="ADAL" clId="{ACD31632-D64F-49CA-842E-1315A4C5804A}" dt="2024-04-22T20:46:38.905" v="341" actId="1582"/>
          <ac:cxnSpMkLst>
            <pc:docMk/>
            <pc:sldMk cId="550990288" sldId="1332"/>
            <ac:cxnSpMk id="10" creationId="{46E31EAA-09F4-BB1A-6586-4448D9CC5385}"/>
          </ac:cxnSpMkLst>
        </pc:cxnChg>
        <pc:cxnChg chg="add del mod">
          <ac:chgData name="Kang, Min seok - (minseok54)" userId="25b95d13-d941-4c02-8a3b-d98296a88261" providerId="ADAL" clId="{ACD31632-D64F-49CA-842E-1315A4C5804A}" dt="2024-04-22T20:46:56.977" v="346" actId="478"/>
          <ac:cxnSpMkLst>
            <pc:docMk/>
            <pc:sldMk cId="550990288" sldId="1332"/>
            <ac:cxnSpMk id="11" creationId="{EBBA48AD-3263-B852-B4A1-7C00AD168D95}"/>
          </ac:cxnSpMkLst>
        </pc:cxnChg>
        <pc:cxnChg chg="add mod">
          <ac:chgData name="Kang, Min seok - (minseok54)" userId="25b95d13-d941-4c02-8a3b-d98296a88261" providerId="ADAL" clId="{ACD31632-D64F-49CA-842E-1315A4C5804A}" dt="2024-04-22T20:47:04.545" v="350" actId="14100"/>
          <ac:cxnSpMkLst>
            <pc:docMk/>
            <pc:sldMk cId="550990288" sldId="1332"/>
            <ac:cxnSpMk id="15" creationId="{06D991CF-40D3-9A61-C868-49FE37FDEB97}"/>
          </ac:cxnSpMkLst>
        </pc:cxnChg>
        <pc:cxnChg chg="add mod">
          <ac:chgData name="Kang, Min seok - (minseok54)" userId="25b95d13-d941-4c02-8a3b-d98296a88261" providerId="ADAL" clId="{ACD31632-D64F-49CA-842E-1315A4C5804A}" dt="2024-04-22T20:48:34.370" v="355" actId="1035"/>
          <ac:cxnSpMkLst>
            <pc:docMk/>
            <pc:sldMk cId="550990288" sldId="1332"/>
            <ac:cxnSpMk id="18" creationId="{823F9FE8-92AD-ADCD-E542-6D067525EE9C}"/>
          </ac:cxnSpMkLst>
        </pc:cxnChg>
      </pc:sldChg>
      <pc:sldChg chg="delSp modSp add del mod">
        <pc:chgData name="Kang, Min seok - (minseok54)" userId="25b95d13-d941-4c02-8a3b-d98296a88261" providerId="ADAL" clId="{ACD31632-D64F-49CA-842E-1315A4C5804A}" dt="2024-04-22T20:22:52.254" v="211" actId="47"/>
        <pc:sldMkLst>
          <pc:docMk/>
          <pc:sldMk cId="525457922" sldId="1333"/>
        </pc:sldMkLst>
        <pc:spChg chg="mod">
          <ac:chgData name="Kang, Min seok - (minseok54)" userId="25b95d13-d941-4c02-8a3b-d98296a88261" providerId="ADAL" clId="{ACD31632-D64F-49CA-842E-1315A4C5804A}" dt="2024-04-22T20:15:39.064" v="128" actId="15"/>
          <ac:spMkLst>
            <pc:docMk/>
            <pc:sldMk cId="525457922" sldId="1333"/>
            <ac:spMk id="3" creationId="{0B4BB7F0-BC75-8EC7-70DC-61DDDF7167F9}"/>
          </ac:spMkLst>
        </pc:spChg>
        <pc:spChg chg="del mod">
          <ac:chgData name="Kang, Min seok - (minseok54)" userId="25b95d13-d941-4c02-8a3b-d98296a88261" providerId="ADAL" clId="{ACD31632-D64F-49CA-842E-1315A4C5804A}" dt="2024-04-22T20:21:35.041" v="179" actId="21"/>
          <ac:spMkLst>
            <pc:docMk/>
            <pc:sldMk cId="525457922" sldId="1333"/>
            <ac:spMk id="11" creationId="{16E2EEBA-9FE2-5DB0-9934-533460562C3A}"/>
          </ac:spMkLst>
        </pc:spChg>
        <pc:picChg chg="del">
          <ac:chgData name="Kang, Min seok - (minseok54)" userId="25b95d13-d941-4c02-8a3b-d98296a88261" providerId="ADAL" clId="{ACD31632-D64F-49CA-842E-1315A4C5804A}" dt="2024-04-22T19:40:46.752" v="94" actId="478"/>
          <ac:picMkLst>
            <pc:docMk/>
            <pc:sldMk cId="525457922" sldId="1333"/>
            <ac:picMk id="6" creationId="{8A240DC7-A9F6-C5BA-6F19-36BA3B8B70AA}"/>
          </ac:picMkLst>
        </pc:picChg>
        <pc:picChg chg="del">
          <ac:chgData name="Kang, Min seok - (minseok54)" userId="25b95d13-d941-4c02-8a3b-d98296a88261" providerId="ADAL" clId="{ACD31632-D64F-49CA-842E-1315A4C5804A}" dt="2024-04-22T19:40:46.752" v="94" actId="478"/>
          <ac:picMkLst>
            <pc:docMk/>
            <pc:sldMk cId="525457922" sldId="1333"/>
            <ac:picMk id="13" creationId="{3FDB6683-C3E8-B4B9-5802-5C0B43351520}"/>
          </ac:picMkLst>
        </pc:picChg>
        <pc:picChg chg="del">
          <ac:chgData name="Kang, Min seok - (minseok54)" userId="25b95d13-d941-4c02-8a3b-d98296a88261" providerId="ADAL" clId="{ACD31632-D64F-49CA-842E-1315A4C5804A}" dt="2024-04-22T19:40:46.752" v="94" actId="478"/>
          <ac:picMkLst>
            <pc:docMk/>
            <pc:sldMk cId="525457922" sldId="1333"/>
            <ac:picMk id="15" creationId="{D8D7E26F-CB10-F9FB-CAAE-C087167B41D6}"/>
          </ac:picMkLst>
        </pc:picChg>
        <pc:picChg chg="del mod">
          <ac:chgData name="Kang, Min seok - (minseok54)" userId="25b95d13-d941-4c02-8a3b-d98296a88261" providerId="ADAL" clId="{ACD31632-D64F-49CA-842E-1315A4C5804A}" dt="2024-04-22T20:21:35.041" v="179" actId="21"/>
          <ac:picMkLst>
            <pc:docMk/>
            <pc:sldMk cId="525457922" sldId="1333"/>
            <ac:picMk id="17" creationId="{50A11105-E803-F4A5-6956-1A7E1EB24C7F}"/>
          </ac:picMkLst>
        </pc:picChg>
      </pc:sldChg>
      <pc:sldChg chg="addSp delSp modSp add mod">
        <pc:chgData name="Kang, Min seok - (minseok54)" userId="25b95d13-d941-4c02-8a3b-d98296a88261" providerId="ADAL" clId="{ACD31632-D64F-49CA-842E-1315A4C5804A}" dt="2024-04-23T03:36:19.903" v="2445" actId="6549"/>
        <pc:sldMkLst>
          <pc:docMk/>
          <pc:sldMk cId="2449863438" sldId="1333"/>
        </pc:sldMkLst>
        <pc:spChg chg="mod">
          <ac:chgData name="Kang, Min seok - (minseok54)" userId="25b95d13-d941-4c02-8a3b-d98296a88261" providerId="ADAL" clId="{ACD31632-D64F-49CA-842E-1315A4C5804A}" dt="2024-04-23T03:33:42.735" v="2297" actId="20577"/>
          <ac:spMkLst>
            <pc:docMk/>
            <pc:sldMk cId="2449863438" sldId="1333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ACD31632-D64F-49CA-842E-1315A4C5804A}" dt="2024-04-22T22:53:15.973" v="1481" actId="20577"/>
          <ac:spMkLst>
            <pc:docMk/>
            <pc:sldMk cId="2449863438" sldId="1333"/>
            <ac:spMk id="3" creationId="{0B4BB7F0-BC75-8EC7-70DC-61DDDF7167F9}"/>
          </ac:spMkLst>
        </pc:spChg>
        <pc:spChg chg="add mod">
          <ac:chgData name="Kang, Min seok - (minseok54)" userId="25b95d13-d941-4c02-8a3b-d98296a88261" providerId="ADAL" clId="{ACD31632-D64F-49CA-842E-1315A4C5804A}" dt="2024-04-23T03:36:19.903" v="2445" actId="6549"/>
          <ac:spMkLst>
            <pc:docMk/>
            <pc:sldMk cId="2449863438" sldId="1333"/>
            <ac:spMk id="5" creationId="{FBC0C43C-20DD-A41D-7BE6-F1B0DA1161DF}"/>
          </ac:spMkLst>
        </pc:spChg>
        <pc:spChg chg="add mod">
          <ac:chgData name="Kang, Min seok - (minseok54)" userId="25b95d13-d941-4c02-8a3b-d98296a88261" providerId="ADAL" clId="{ACD31632-D64F-49CA-842E-1315A4C5804A}" dt="2024-04-22T22:53:23.296" v="1491" actId="1037"/>
          <ac:spMkLst>
            <pc:docMk/>
            <pc:sldMk cId="2449863438" sldId="1333"/>
            <ac:spMk id="6" creationId="{5DA46B65-A5DE-414C-5C3F-B5C706C4A5A1}"/>
          </ac:spMkLst>
        </pc:spChg>
        <pc:spChg chg="add mod">
          <ac:chgData name="Kang, Min seok - (minseok54)" userId="25b95d13-d941-4c02-8a3b-d98296a88261" providerId="ADAL" clId="{ACD31632-D64F-49CA-842E-1315A4C5804A}" dt="2024-04-22T22:53:23.296" v="1491" actId="1037"/>
          <ac:spMkLst>
            <pc:docMk/>
            <pc:sldMk cId="2449863438" sldId="1333"/>
            <ac:spMk id="7" creationId="{15992DD4-01F8-9BE1-0C0F-879728632E66}"/>
          </ac:spMkLst>
        </pc:spChg>
        <pc:spChg chg="add mod">
          <ac:chgData name="Kang, Min seok - (minseok54)" userId="25b95d13-d941-4c02-8a3b-d98296a88261" providerId="ADAL" clId="{ACD31632-D64F-49CA-842E-1315A4C5804A}" dt="2024-04-22T22:53:23.296" v="1491" actId="1037"/>
          <ac:spMkLst>
            <pc:docMk/>
            <pc:sldMk cId="2449863438" sldId="1333"/>
            <ac:spMk id="8" creationId="{8AD9D160-6922-B116-6DD5-9C6DF39AF5D3}"/>
          </ac:spMkLst>
        </pc:spChg>
        <pc:spChg chg="del">
          <ac:chgData name="Kang, Min seok - (minseok54)" userId="25b95d13-d941-4c02-8a3b-d98296a88261" providerId="ADAL" clId="{ACD31632-D64F-49CA-842E-1315A4C5804A}" dt="2024-04-22T22:41:53.940" v="1354" actId="478"/>
          <ac:spMkLst>
            <pc:docMk/>
            <pc:sldMk cId="2449863438" sldId="1333"/>
            <ac:spMk id="12" creationId="{967027CC-61AC-7CE7-4F65-06414151E4E6}"/>
          </ac:spMkLst>
        </pc:spChg>
        <pc:graphicFrameChg chg="del">
          <ac:chgData name="Kang, Min seok - (minseok54)" userId="25b95d13-d941-4c02-8a3b-d98296a88261" providerId="ADAL" clId="{ACD31632-D64F-49CA-842E-1315A4C5804A}" dt="2024-04-22T22:40:33.560" v="1301" actId="478"/>
          <ac:graphicFrameMkLst>
            <pc:docMk/>
            <pc:sldMk cId="2449863438" sldId="1333"/>
            <ac:graphicFrameMk id="11" creationId="{BA60B0CA-894E-26C0-F912-F7358B55C356}"/>
          </ac:graphicFrameMkLst>
        </pc:graphicFrameChg>
        <pc:picChg chg="add mod">
          <ac:chgData name="Kang, Min seok - (minseok54)" userId="25b95d13-d941-4c02-8a3b-d98296a88261" providerId="ADAL" clId="{ACD31632-D64F-49CA-842E-1315A4C5804A}" dt="2024-04-22T22:53:23.296" v="1491" actId="1037"/>
          <ac:picMkLst>
            <pc:docMk/>
            <pc:sldMk cId="2449863438" sldId="1333"/>
            <ac:picMk id="4" creationId="{82AB7274-745C-7A99-E59C-96FCE62D5330}"/>
          </ac:picMkLst>
        </pc:picChg>
        <pc:cxnChg chg="add mod">
          <ac:chgData name="Kang, Min seok - (minseok54)" userId="25b95d13-d941-4c02-8a3b-d98296a88261" providerId="ADAL" clId="{ACD31632-D64F-49CA-842E-1315A4C5804A}" dt="2024-04-22T22:53:23.296" v="1491" actId="1037"/>
          <ac:cxnSpMkLst>
            <pc:docMk/>
            <pc:sldMk cId="2449863438" sldId="1333"/>
            <ac:cxnSpMk id="9" creationId="{DDD6F11A-F908-73E3-7D21-5E7F50E8F04C}"/>
          </ac:cxnSpMkLst>
        </pc:cxnChg>
        <pc:cxnChg chg="add mod">
          <ac:chgData name="Kang, Min seok - (minseok54)" userId="25b95d13-d941-4c02-8a3b-d98296a88261" providerId="ADAL" clId="{ACD31632-D64F-49CA-842E-1315A4C5804A}" dt="2024-04-22T22:53:23.296" v="1491" actId="1037"/>
          <ac:cxnSpMkLst>
            <pc:docMk/>
            <pc:sldMk cId="2449863438" sldId="1333"/>
            <ac:cxnSpMk id="10" creationId="{72FEB2F9-7066-5383-9317-9D5CC6899549}"/>
          </ac:cxnSpMkLst>
        </pc:cxnChg>
        <pc:cxnChg chg="add mod">
          <ac:chgData name="Kang, Min seok - (minseok54)" userId="25b95d13-d941-4c02-8a3b-d98296a88261" providerId="ADAL" clId="{ACD31632-D64F-49CA-842E-1315A4C5804A}" dt="2024-04-22T22:53:23.296" v="1491" actId="1037"/>
          <ac:cxnSpMkLst>
            <pc:docMk/>
            <pc:sldMk cId="2449863438" sldId="1333"/>
            <ac:cxnSpMk id="13" creationId="{CF48E839-6B17-F717-A181-37BEDD5223D9}"/>
          </ac:cxnSpMkLst>
        </pc:cxnChg>
      </pc:sldChg>
      <pc:sldChg chg="modSp add del mod">
        <pc:chgData name="Kang, Min seok - (minseok54)" userId="25b95d13-d941-4c02-8a3b-d98296a88261" providerId="ADAL" clId="{ACD31632-D64F-49CA-842E-1315A4C5804A}" dt="2024-04-23T01:56:16.802" v="2224" actId="47"/>
        <pc:sldMkLst>
          <pc:docMk/>
          <pc:sldMk cId="3140202460" sldId="1334"/>
        </pc:sldMkLst>
        <pc:spChg chg="mod">
          <ac:chgData name="Kang, Min seok - (minseok54)" userId="25b95d13-d941-4c02-8a3b-d98296a88261" providerId="ADAL" clId="{ACD31632-D64F-49CA-842E-1315A4C5804A}" dt="2024-04-22T23:05:18.470" v="1773"/>
          <ac:spMkLst>
            <pc:docMk/>
            <pc:sldMk cId="3140202460" sldId="1334"/>
            <ac:spMk id="3" creationId="{B89A57A6-40DA-0EEA-A796-8E15D5609411}"/>
          </ac:spMkLst>
        </pc:spChg>
      </pc:sldChg>
      <pc:sldChg chg="modSp add mod">
        <pc:chgData name="Kang, Min seok - (minseok54)" userId="25b95d13-d941-4c02-8a3b-d98296a88261" providerId="ADAL" clId="{ACD31632-D64F-49CA-842E-1315A4C5804A}" dt="2024-04-23T03:34:27.523" v="2371" actId="404"/>
        <pc:sldMkLst>
          <pc:docMk/>
          <pc:sldMk cId="128362261" sldId="1335"/>
        </pc:sldMkLst>
        <pc:spChg chg="mod">
          <ac:chgData name="Kang, Min seok - (minseok54)" userId="25b95d13-d941-4c02-8a3b-d98296a88261" providerId="ADAL" clId="{ACD31632-D64F-49CA-842E-1315A4C5804A}" dt="2024-04-23T03:34:27.523" v="2371" actId="404"/>
          <ac:spMkLst>
            <pc:docMk/>
            <pc:sldMk cId="128362261" sldId="1335"/>
            <ac:spMk id="3" creationId="{B89A57A6-40DA-0EEA-A796-8E15D5609411}"/>
          </ac:spMkLst>
        </pc:spChg>
      </pc:sldChg>
      <pc:sldChg chg="add del">
        <pc:chgData name="Kang, Min seok - (minseok54)" userId="25b95d13-d941-4c02-8a3b-d98296a88261" providerId="ADAL" clId="{ACD31632-D64F-49CA-842E-1315A4C5804A}" dt="2024-04-23T01:56:04.638" v="2218"/>
        <pc:sldMkLst>
          <pc:docMk/>
          <pc:sldMk cId="845762144" sldId="1335"/>
        </pc:sldMkLst>
      </pc:sldChg>
      <pc:sldChg chg="add del">
        <pc:chgData name="Kang, Min seok - (minseok54)" userId="25b95d13-d941-4c02-8a3b-d98296a88261" providerId="ADAL" clId="{ACD31632-D64F-49CA-842E-1315A4C5804A}" dt="2024-04-23T01:56:07.271" v="2220"/>
        <pc:sldMkLst>
          <pc:docMk/>
          <pc:sldMk cId="1870858827" sldId="1335"/>
        </pc:sldMkLst>
      </pc:sldChg>
      <pc:sldChg chg="addSp delSp modSp add mod modAnim">
        <pc:chgData name="Kang, Min seok - (minseok54)" userId="25b95d13-d941-4c02-8a3b-d98296a88261" providerId="ADAL" clId="{ACD31632-D64F-49CA-842E-1315A4C5804A}" dt="2024-04-23T04:04:44.629" v="2637" actId="164"/>
        <pc:sldMkLst>
          <pc:docMk/>
          <pc:sldMk cId="919051006" sldId="1336"/>
        </pc:sldMkLst>
        <pc:spChg chg="mod">
          <ac:chgData name="Kang, Min seok - (minseok54)" userId="25b95d13-d941-4c02-8a3b-d98296a88261" providerId="ADAL" clId="{ACD31632-D64F-49CA-842E-1315A4C5804A}" dt="2024-04-23T03:34:57.384" v="2392" actId="20577"/>
          <ac:spMkLst>
            <pc:docMk/>
            <pc:sldMk cId="919051006" sldId="1336"/>
            <ac:spMk id="2" creationId="{2D7E984C-CA34-0309-01FA-D6E08F98A51B}"/>
          </ac:spMkLst>
        </pc:spChg>
        <pc:spChg chg="mod">
          <ac:chgData name="Kang, Min seok - (minseok54)" userId="25b95d13-d941-4c02-8a3b-d98296a88261" providerId="ADAL" clId="{ACD31632-D64F-49CA-842E-1315A4C5804A}" dt="2024-04-23T03:37:23.493" v="2500" actId="6549"/>
          <ac:spMkLst>
            <pc:docMk/>
            <pc:sldMk cId="919051006" sldId="1336"/>
            <ac:spMk id="3" creationId="{0B4BB7F0-BC75-8EC7-70DC-61DDDF7167F9}"/>
          </ac:spMkLst>
        </pc:spChg>
        <pc:spChg chg="add del">
          <ac:chgData name="Kang, Min seok - (minseok54)" userId="25b95d13-d941-4c02-8a3b-d98296a88261" providerId="ADAL" clId="{ACD31632-D64F-49CA-842E-1315A4C5804A}" dt="2024-04-23T03:59:02.883" v="2508" actId="11529"/>
          <ac:spMkLst>
            <pc:docMk/>
            <pc:sldMk cId="919051006" sldId="1336"/>
            <ac:spMk id="6" creationId="{3CF774DE-BC08-00FA-D5A1-9057E20E7C9B}"/>
          </ac:spMkLst>
        </pc:spChg>
        <pc:spChg chg="add mod">
          <ac:chgData name="Kang, Min seok - (minseok54)" userId="25b95d13-d941-4c02-8a3b-d98296a88261" providerId="ADAL" clId="{ACD31632-D64F-49CA-842E-1315A4C5804A}" dt="2024-04-23T04:02:33.276" v="2571" actId="20577"/>
          <ac:spMkLst>
            <pc:docMk/>
            <pc:sldMk cId="919051006" sldId="1336"/>
            <ac:spMk id="9" creationId="{249DB674-A61A-0AD3-6CFE-6AA84737CC8F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12" creationId="{A6FD2751-1070-6A23-2D2E-8C2C31DC52A6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13" creationId="{8359C503-399E-A76B-A156-FC4B0EA81340}"/>
          </ac:spMkLst>
        </pc:spChg>
        <pc:spChg chg="add mod">
          <ac:chgData name="Kang, Min seok - (minseok54)" userId="25b95d13-d941-4c02-8a3b-d98296a88261" providerId="ADAL" clId="{ACD31632-D64F-49CA-842E-1315A4C5804A}" dt="2024-04-23T04:04:44.629" v="2637" actId="164"/>
          <ac:spMkLst>
            <pc:docMk/>
            <pc:sldMk cId="919051006" sldId="1336"/>
            <ac:spMk id="15" creationId="{696A7A54-5A70-B17D-6F9B-920B0B26BB41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16" creationId="{BF6C50DE-EEA6-5D79-6DFA-0DCB5818970C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17" creationId="{26014DFE-41ED-C2E1-FADD-192754B8C6E0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20" creationId="{B1CC9436-1A90-FB6A-AD43-D43BE3155759}"/>
          </ac:spMkLst>
        </pc:spChg>
        <pc:spChg chg="del">
          <ac:chgData name="Kang, Min seok - (minseok54)" userId="25b95d13-d941-4c02-8a3b-d98296a88261" providerId="ADAL" clId="{ACD31632-D64F-49CA-842E-1315A4C5804A}" dt="2024-04-23T03:35:05.306" v="2393" actId="478"/>
          <ac:spMkLst>
            <pc:docMk/>
            <pc:sldMk cId="919051006" sldId="1336"/>
            <ac:spMk id="21" creationId="{1BD2B810-821D-028C-2AD8-23FD89CEBE48}"/>
          </ac:spMkLst>
        </pc:spChg>
        <pc:spChg chg="add del">
          <ac:chgData name="Kang, Min seok - (minseok54)" userId="25b95d13-d941-4c02-8a3b-d98296a88261" providerId="ADAL" clId="{ACD31632-D64F-49CA-842E-1315A4C5804A}" dt="2024-04-23T04:03:37.727" v="2626" actId="11529"/>
          <ac:spMkLst>
            <pc:docMk/>
            <pc:sldMk cId="919051006" sldId="1336"/>
            <ac:spMk id="22" creationId="{1D0C40DB-5F7D-0B75-B96E-E924422E3548}"/>
          </ac:spMkLst>
        </pc:spChg>
        <pc:spChg chg="add mod">
          <ac:chgData name="Kang, Min seok - (minseok54)" userId="25b95d13-d941-4c02-8a3b-d98296a88261" providerId="ADAL" clId="{ACD31632-D64F-49CA-842E-1315A4C5804A}" dt="2024-04-23T04:04:44.629" v="2637" actId="164"/>
          <ac:spMkLst>
            <pc:docMk/>
            <pc:sldMk cId="919051006" sldId="1336"/>
            <ac:spMk id="23" creationId="{047AE46A-5954-C16D-4162-53ABEFBD67EE}"/>
          </ac:spMkLst>
        </pc:spChg>
        <pc:spChg chg="add mod">
          <ac:chgData name="Kang, Min seok - (minseok54)" userId="25b95d13-d941-4c02-8a3b-d98296a88261" providerId="ADAL" clId="{ACD31632-D64F-49CA-842E-1315A4C5804A}" dt="2024-04-23T04:04:44.629" v="2637" actId="164"/>
          <ac:spMkLst>
            <pc:docMk/>
            <pc:sldMk cId="919051006" sldId="1336"/>
            <ac:spMk id="24" creationId="{4BB4137A-9D4E-31DA-F71D-25DBF8825BE5}"/>
          </ac:spMkLst>
        </pc:spChg>
        <pc:grpChg chg="add mod">
          <ac:chgData name="Kang, Min seok - (minseok54)" userId="25b95d13-d941-4c02-8a3b-d98296a88261" providerId="ADAL" clId="{ACD31632-D64F-49CA-842E-1315A4C5804A}" dt="2024-04-23T04:04:44.629" v="2637" actId="164"/>
          <ac:grpSpMkLst>
            <pc:docMk/>
            <pc:sldMk cId="919051006" sldId="1336"/>
            <ac:grpSpMk id="25" creationId="{EF062757-9672-6B41-C3F1-F87530655EEC}"/>
          </ac:grpSpMkLst>
        </pc:grpChg>
        <pc:graphicFrameChg chg="del">
          <ac:chgData name="Kang, Min seok - (minseok54)" userId="25b95d13-d941-4c02-8a3b-d98296a88261" providerId="ADAL" clId="{ACD31632-D64F-49CA-842E-1315A4C5804A}" dt="2024-04-23T03:35:05.306" v="2393" actId="478"/>
          <ac:graphicFrameMkLst>
            <pc:docMk/>
            <pc:sldMk cId="919051006" sldId="1336"/>
            <ac:graphicFrameMk id="11" creationId="{D4B808CF-5A2C-60E1-C04E-0E14AEB6EAE4}"/>
          </ac:graphicFrameMkLst>
        </pc:graphicFrameChg>
        <pc:picChg chg="add del mod">
          <ac:chgData name="Kang, Min seok - (minseok54)" userId="25b95d13-d941-4c02-8a3b-d98296a88261" providerId="ADAL" clId="{ACD31632-D64F-49CA-842E-1315A4C5804A}" dt="2024-04-23T03:59:49.806" v="2509" actId="478"/>
          <ac:picMkLst>
            <pc:docMk/>
            <pc:sldMk cId="919051006" sldId="1336"/>
            <ac:picMk id="5" creationId="{A9793A6C-67F5-BEC3-BDB1-DBBF40DCD428}"/>
          </ac:picMkLst>
        </pc:picChg>
        <pc:picChg chg="add del mod">
          <ac:chgData name="Kang, Min seok - (minseok54)" userId="25b95d13-d941-4c02-8a3b-d98296a88261" providerId="ADAL" clId="{ACD31632-D64F-49CA-842E-1315A4C5804A}" dt="2024-04-23T04:02:06.812" v="2558" actId="478"/>
          <ac:picMkLst>
            <pc:docMk/>
            <pc:sldMk cId="919051006" sldId="1336"/>
            <ac:picMk id="8" creationId="{698298BD-2904-1FD5-7E63-DB3E5966D748}"/>
          </ac:picMkLst>
        </pc:picChg>
        <pc:picChg chg="add mod ord">
          <ac:chgData name="Kang, Min seok - (minseok54)" userId="25b95d13-d941-4c02-8a3b-d98296a88261" providerId="ADAL" clId="{ACD31632-D64F-49CA-842E-1315A4C5804A}" dt="2024-04-23T04:03:15.866" v="2615" actId="1076"/>
          <ac:picMkLst>
            <pc:docMk/>
            <pc:sldMk cId="919051006" sldId="1336"/>
            <ac:picMk id="14" creationId="{2E183D04-2984-6895-7BF2-F07A44017760}"/>
          </ac:picMkLst>
        </pc:picChg>
        <pc:cxnChg chg="del mod">
          <ac:chgData name="Kang, Min seok - (minseok54)" userId="25b95d13-d941-4c02-8a3b-d98296a88261" providerId="ADAL" clId="{ACD31632-D64F-49CA-842E-1315A4C5804A}" dt="2024-04-23T03:35:05.306" v="2393" actId="478"/>
          <ac:cxnSpMkLst>
            <pc:docMk/>
            <pc:sldMk cId="919051006" sldId="1336"/>
            <ac:cxnSpMk id="18" creationId="{23157CAC-AE8D-E4C1-516A-AC33BFB99603}"/>
          </ac:cxnSpMkLst>
        </pc:cxnChg>
        <pc:cxnChg chg="del mod">
          <ac:chgData name="Kang, Min seok - (minseok54)" userId="25b95d13-d941-4c02-8a3b-d98296a88261" providerId="ADAL" clId="{ACD31632-D64F-49CA-842E-1315A4C5804A}" dt="2024-04-23T03:35:05.306" v="2393" actId="478"/>
          <ac:cxnSpMkLst>
            <pc:docMk/>
            <pc:sldMk cId="919051006" sldId="1336"/>
            <ac:cxnSpMk id="19" creationId="{EAAA40FB-55D6-B866-F251-C1894D9AF910}"/>
          </ac:cxnSpMkLst>
        </pc:cxnChg>
      </pc:sldChg>
    </pc:docChg>
  </pc:docChgLst>
  <pc:docChgLst>
    <pc:chgData name="강민석" userId="6d23ab93-b90a-4bad-81cb-b156a3d82b21" providerId="ADAL" clId="{07927CB6-0C77-4E07-B923-8637D9C3A620}"/>
    <pc:docChg chg="modSld">
      <pc:chgData name="강민석" userId="6d23ab93-b90a-4bad-81cb-b156a3d82b21" providerId="ADAL" clId="{07927CB6-0C77-4E07-B923-8637D9C3A620}" dt="2023-11-16T20:02:15.728" v="10" actId="20577"/>
      <pc:docMkLst>
        <pc:docMk/>
      </pc:docMkLst>
      <pc:sldChg chg="delSp modSp mod">
        <pc:chgData name="강민석" userId="6d23ab93-b90a-4bad-81cb-b156a3d82b21" providerId="ADAL" clId="{07927CB6-0C77-4E07-B923-8637D9C3A620}" dt="2023-11-16T20:02:15.728" v="10" actId="20577"/>
        <pc:sldMkLst>
          <pc:docMk/>
          <pc:sldMk cId="0" sldId="901"/>
        </pc:sldMkLst>
        <pc:spChg chg="mod">
          <ac:chgData name="강민석" userId="6d23ab93-b90a-4bad-81cb-b156a3d82b21" providerId="ADAL" clId="{07927CB6-0C77-4E07-B923-8637D9C3A620}" dt="2023-11-16T20:02:15.728" v="10" actId="20577"/>
          <ac:spMkLst>
            <pc:docMk/>
            <pc:sldMk cId="0" sldId="901"/>
            <ac:spMk id="16" creationId="{00000000-0000-0000-0000-000000000000}"/>
          </ac:spMkLst>
        </pc:spChg>
        <pc:picChg chg="del">
          <ac:chgData name="강민석" userId="6d23ab93-b90a-4bad-81cb-b156a3d82b21" providerId="ADAL" clId="{07927CB6-0C77-4E07-B923-8637D9C3A620}" dt="2023-11-16T20:02:12.591" v="0" actId="478"/>
          <ac:picMkLst>
            <pc:docMk/>
            <pc:sldMk cId="0" sldId="901"/>
            <ac:picMk id="2" creationId="{1CB448F6-9B34-459F-F9C7-21CB1180D44B}"/>
          </ac:picMkLst>
        </pc:picChg>
      </pc:sldChg>
    </pc:docChg>
  </pc:docChgLst>
  <pc:docChgLst>
    <pc:chgData name="Kang, Min seok - (minseok54)" userId="25b95d13-d941-4c02-8a3b-d98296a88261" providerId="ADAL" clId="{C390E81E-5D14-44DC-8F36-C521967EE998}"/>
    <pc:docChg chg="undo custSel modSld">
      <pc:chgData name="Kang, Min seok - (minseok54)" userId="25b95d13-d941-4c02-8a3b-d98296a88261" providerId="ADAL" clId="{C390E81E-5D14-44DC-8F36-C521967EE998}" dt="2024-04-19T10:10:46.971" v="620" actId="1076"/>
      <pc:docMkLst>
        <pc:docMk/>
      </pc:docMkLst>
      <pc:sldChg chg="addSp delSp modSp mod modAnim">
        <pc:chgData name="Kang, Min seok - (minseok54)" userId="25b95d13-d941-4c02-8a3b-d98296a88261" providerId="ADAL" clId="{C390E81E-5D14-44DC-8F36-C521967EE998}" dt="2024-04-19T08:38:08.800" v="58" actId="1076"/>
        <pc:sldMkLst>
          <pc:docMk/>
          <pc:sldMk cId="0" sldId="901"/>
        </pc:sldMkLst>
        <pc:spChg chg="mod">
          <ac:chgData name="Kang, Min seok - (minseok54)" userId="25b95d13-d941-4c02-8a3b-d98296a88261" providerId="ADAL" clId="{C390E81E-5D14-44DC-8F36-C521967EE998}" dt="2024-04-19T08:32:08.187" v="18" actId="1076"/>
          <ac:spMkLst>
            <pc:docMk/>
            <pc:sldMk cId="0" sldId="901"/>
            <ac:spMk id="4" creationId="{00000000-0000-0000-0000-000000000000}"/>
          </ac:spMkLst>
        </pc:spChg>
        <pc:picChg chg="add mod modCrop">
          <ac:chgData name="Kang, Min seok - (minseok54)" userId="25b95d13-d941-4c02-8a3b-d98296a88261" providerId="ADAL" clId="{C390E81E-5D14-44DC-8F36-C521967EE998}" dt="2024-04-19T08:37:57.485" v="57" actId="14100"/>
          <ac:picMkLst>
            <pc:docMk/>
            <pc:sldMk cId="0" sldId="901"/>
            <ac:picMk id="2" creationId="{D63B9DE7-B53B-AF1D-CF30-3B53A05786B3}"/>
          </ac:picMkLst>
        </pc:picChg>
        <pc:picChg chg="del">
          <ac:chgData name="Kang, Min seok - (minseok54)" userId="25b95d13-d941-4c02-8a3b-d98296a88261" providerId="ADAL" clId="{C390E81E-5D14-44DC-8F36-C521967EE998}" dt="2024-04-19T08:31:25.235" v="6" actId="478"/>
          <ac:picMkLst>
            <pc:docMk/>
            <pc:sldMk cId="0" sldId="901"/>
            <ac:picMk id="3" creationId="{FA62A63C-462A-4650-8BD4-AB2825CDB1D8}"/>
          </ac:picMkLst>
        </pc:picChg>
        <pc:picChg chg="add mod modCrop">
          <ac:chgData name="Kang, Min seok - (minseok54)" userId="25b95d13-d941-4c02-8a3b-d98296a88261" providerId="ADAL" clId="{C390E81E-5D14-44DC-8F36-C521967EE998}" dt="2024-04-19T08:38:08.800" v="58" actId="1076"/>
          <ac:picMkLst>
            <pc:docMk/>
            <pc:sldMk cId="0" sldId="901"/>
            <ac:picMk id="5" creationId="{E77D0FDA-6B08-B6B6-89F7-4B9E4755A3A6}"/>
          </ac:picMkLst>
        </pc:picChg>
        <pc:picChg chg="del">
          <ac:chgData name="Kang, Min seok - (minseok54)" userId="25b95d13-d941-4c02-8a3b-d98296a88261" providerId="ADAL" clId="{C390E81E-5D14-44DC-8F36-C521967EE998}" dt="2024-04-19T08:31:21.964" v="4" actId="478"/>
          <ac:picMkLst>
            <pc:docMk/>
            <pc:sldMk cId="0" sldId="901"/>
            <ac:picMk id="7" creationId="{1CF5EEF9-A792-437D-A803-C3E16F94450C}"/>
          </ac:picMkLst>
        </pc:picChg>
        <pc:picChg chg="add mod">
          <ac:chgData name="Kang, Min seok - (minseok54)" userId="25b95d13-d941-4c02-8a3b-d98296a88261" providerId="ADAL" clId="{C390E81E-5D14-44DC-8F36-C521967EE998}" dt="2024-04-19T08:37:41.859" v="51" actId="1038"/>
          <ac:picMkLst>
            <pc:docMk/>
            <pc:sldMk cId="0" sldId="901"/>
            <ac:picMk id="10" creationId="{5B2C1D4B-1FE7-18D7-267B-C3816C36C5E6}"/>
          </ac:picMkLst>
        </pc:picChg>
        <pc:picChg chg="mod">
          <ac:chgData name="Kang, Min seok - (minseok54)" userId="25b95d13-d941-4c02-8a3b-d98296a88261" providerId="ADAL" clId="{C390E81E-5D14-44DC-8F36-C521967EE998}" dt="2024-04-19T08:31:49.979" v="13" actId="14100"/>
          <ac:picMkLst>
            <pc:docMk/>
            <pc:sldMk cId="0" sldId="901"/>
            <ac:picMk id="20" creationId="{C0DDA4D1-6B67-4235-A450-CC201C99EEE9}"/>
          </ac:picMkLst>
        </pc:picChg>
        <pc:picChg chg="del mod">
          <ac:chgData name="Kang, Min seok - (minseok54)" userId="25b95d13-d941-4c02-8a3b-d98296a88261" providerId="ADAL" clId="{C390E81E-5D14-44DC-8F36-C521967EE998}" dt="2024-04-19T08:32:06.819" v="16" actId="478"/>
          <ac:picMkLst>
            <pc:docMk/>
            <pc:sldMk cId="0" sldId="901"/>
            <ac:picMk id="21" creationId="{E6178E09-8D1B-44DD-856C-2B542DED5D88}"/>
          </ac:picMkLst>
        </pc:picChg>
        <pc:picChg chg="del">
          <ac:chgData name="Kang, Min seok - (minseok54)" userId="25b95d13-d941-4c02-8a3b-d98296a88261" providerId="ADAL" clId="{C390E81E-5D14-44DC-8F36-C521967EE998}" dt="2024-04-19T08:31:18.343" v="2" actId="478"/>
          <ac:picMkLst>
            <pc:docMk/>
            <pc:sldMk cId="0" sldId="901"/>
            <ac:picMk id="22" creationId="{931883E6-55D3-4F77-894A-6AE681CC015E}"/>
          </ac:picMkLst>
        </pc:picChg>
        <pc:picChg chg="del">
          <ac:chgData name="Kang, Min seok - (minseok54)" userId="25b95d13-d941-4c02-8a3b-d98296a88261" providerId="ADAL" clId="{C390E81E-5D14-44DC-8F36-C521967EE998}" dt="2024-04-19T08:31:20.149" v="3" actId="478"/>
          <ac:picMkLst>
            <pc:docMk/>
            <pc:sldMk cId="0" sldId="901"/>
            <ac:picMk id="23" creationId="{EE3DA922-8BCC-430E-A91B-68E9B055AED0}"/>
          </ac:picMkLst>
        </pc:picChg>
        <pc:picChg chg="mod">
          <ac:chgData name="Kang, Min seok - (minseok54)" userId="25b95d13-d941-4c02-8a3b-d98296a88261" providerId="ADAL" clId="{C390E81E-5D14-44DC-8F36-C521967EE998}" dt="2024-04-19T08:32:57.219" v="27" actId="14100"/>
          <ac:picMkLst>
            <pc:docMk/>
            <pc:sldMk cId="0" sldId="901"/>
            <ac:picMk id="24" creationId="{5B5D96BA-6EE8-4831-B28C-6516140CF7E5}"/>
          </ac:picMkLst>
        </pc:picChg>
        <pc:picChg chg="del">
          <ac:chgData name="Kang, Min seok - (minseok54)" userId="25b95d13-d941-4c02-8a3b-d98296a88261" providerId="ADAL" clId="{C390E81E-5D14-44DC-8F36-C521967EE998}" dt="2024-04-19T08:31:23.637" v="5" actId="478"/>
          <ac:picMkLst>
            <pc:docMk/>
            <pc:sldMk cId="0" sldId="901"/>
            <ac:picMk id="25" creationId="{5D9D840C-DE48-4D20-92C0-E0DFD95CC3C1}"/>
          </ac:picMkLst>
        </pc:picChg>
        <pc:picChg chg="del">
          <ac:chgData name="Kang, Min seok - (minseok54)" userId="25b95d13-d941-4c02-8a3b-d98296a88261" providerId="ADAL" clId="{C390E81E-5D14-44DC-8F36-C521967EE998}" dt="2024-04-19T08:31:16.342" v="1" actId="478"/>
          <ac:picMkLst>
            <pc:docMk/>
            <pc:sldMk cId="0" sldId="901"/>
            <ac:picMk id="29" creationId="{E1E8DD1F-D3C1-4124-9D0A-F3B5871F1A19}"/>
          </ac:picMkLst>
        </pc:picChg>
      </pc:sldChg>
      <pc:sldChg chg="modSp mod">
        <pc:chgData name="Kang, Min seok - (minseok54)" userId="25b95d13-d941-4c02-8a3b-d98296a88261" providerId="ADAL" clId="{C390E81E-5D14-44DC-8F36-C521967EE998}" dt="2024-04-19T08:28:36.455" v="0" actId="20577"/>
        <pc:sldMkLst>
          <pc:docMk/>
          <pc:sldMk cId="805757646" sldId="1238"/>
        </pc:sldMkLst>
        <pc:spChg chg="mod">
          <ac:chgData name="Kang, Min seok - (minseok54)" userId="25b95d13-d941-4c02-8a3b-d98296a88261" providerId="ADAL" clId="{C390E81E-5D14-44DC-8F36-C521967EE998}" dt="2024-04-19T08:28:36.455" v="0" actId="20577"/>
          <ac:spMkLst>
            <pc:docMk/>
            <pc:sldMk cId="805757646" sldId="1238"/>
            <ac:spMk id="3" creationId="{B89A57A6-40DA-0EEA-A796-8E15D5609411}"/>
          </ac:spMkLst>
        </pc:spChg>
      </pc:sldChg>
      <pc:sldChg chg="modSp mod">
        <pc:chgData name="Kang, Min seok - (minseok54)" userId="25b95d13-d941-4c02-8a3b-d98296a88261" providerId="ADAL" clId="{C390E81E-5D14-44DC-8F36-C521967EE998}" dt="2024-04-19T08:43:49.748" v="64" actId="20577"/>
        <pc:sldMkLst>
          <pc:docMk/>
          <pc:sldMk cId="1624273495" sldId="1239"/>
        </pc:sldMkLst>
        <pc:spChg chg="mod">
          <ac:chgData name="Kang, Min seok - (minseok54)" userId="25b95d13-d941-4c02-8a3b-d98296a88261" providerId="ADAL" clId="{C390E81E-5D14-44DC-8F36-C521967EE998}" dt="2024-04-19T08:43:49.748" v="64" actId="20577"/>
          <ac:spMkLst>
            <pc:docMk/>
            <pc:sldMk cId="1624273495" sldId="1239"/>
            <ac:spMk id="3" creationId="{B89A57A6-40DA-0EEA-A796-8E15D5609411}"/>
          </ac:spMkLst>
        </pc:spChg>
      </pc:sldChg>
      <pc:sldChg chg="addSp delSp modSp mod">
        <pc:chgData name="Kang, Min seok - (minseok54)" userId="25b95d13-d941-4c02-8a3b-d98296a88261" providerId="ADAL" clId="{C390E81E-5D14-44DC-8F36-C521967EE998}" dt="2024-04-19T09:55:27.602" v="469" actId="14100"/>
        <pc:sldMkLst>
          <pc:docMk/>
          <pc:sldMk cId="833175432" sldId="1240"/>
        </pc:sldMkLst>
        <pc:spChg chg="mod">
          <ac:chgData name="Kang, Min seok - (minseok54)" userId="25b95d13-d941-4c02-8a3b-d98296a88261" providerId="ADAL" clId="{C390E81E-5D14-44DC-8F36-C521967EE998}" dt="2024-04-19T08:41:22.316" v="62" actId="6549"/>
          <ac:spMkLst>
            <pc:docMk/>
            <pc:sldMk cId="833175432" sldId="1240"/>
            <ac:spMk id="3" creationId="{0B4BB7F0-BC75-8EC7-70DC-61DDDF7167F9}"/>
          </ac:spMkLst>
        </pc:spChg>
        <pc:spChg chg="mod">
          <ac:chgData name="Kang, Min seok - (minseok54)" userId="25b95d13-d941-4c02-8a3b-d98296a88261" providerId="ADAL" clId="{C390E81E-5D14-44DC-8F36-C521967EE998}" dt="2024-04-19T09:55:27.602" v="469" actId="14100"/>
          <ac:spMkLst>
            <pc:docMk/>
            <pc:sldMk cId="833175432" sldId="1240"/>
            <ac:spMk id="6" creationId="{028D5215-ED7A-20B8-5ED3-1A1AFD6C84C4}"/>
          </ac:spMkLst>
        </pc:spChg>
        <pc:picChg chg="del">
          <ac:chgData name="Kang, Min seok - (minseok54)" userId="25b95d13-d941-4c02-8a3b-d98296a88261" providerId="ADAL" clId="{C390E81E-5D14-44DC-8F36-C521967EE998}" dt="2024-04-19T09:54:53.521" v="390" actId="478"/>
          <ac:picMkLst>
            <pc:docMk/>
            <pc:sldMk cId="833175432" sldId="1240"/>
            <ac:picMk id="5" creationId="{A712C4C5-D0F5-E0B9-8D8C-8D132173BDE6}"/>
          </ac:picMkLst>
        </pc:picChg>
        <pc:picChg chg="add mod">
          <ac:chgData name="Kang, Min seok - (minseok54)" userId="25b95d13-d941-4c02-8a3b-d98296a88261" providerId="ADAL" clId="{C390E81E-5D14-44DC-8F36-C521967EE998}" dt="2024-04-19T09:54:58.314" v="393" actId="1076"/>
          <ac:picMkLst>
            <pc:docMk/>
            <pc:sldMk cId="833175432" sldId="1240"/>
            <ac:picMk id="7" creationId="{2C924E3A-9A4A-411F-8502-F3A86EB42B17}"/>
          </ac:picMkLst>
        </pc:picChg>
      </pc:sldChg>
      <pc:sldChg chg="addSp delSp modSp mod">
        <pc:chgData name="Kang, Min seok - (minseok54)" userId="25b95d13-d941-4c02-8a3b-d98296a88261" providerId="ADAL" clId="{C390E81E-5D14-44DC-8F36-C521967EE998}" dt="2024-04-19T10:00:04.982" v="581" actId="1076"/>
        <pc:sldMkLst>
          <pc:docMk/>
          <pc:sldMk cId="3359432712" sldId="1243"/>
        </pc:sldMkLst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8" creationId="{8FC8A45C-8C5A-EF0F-E5FF-3FAAD63293FB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9" creationId="{0BE03084-F447-6B33-2C8E-2049EB6E31FE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12" creationId="{98F48D5C-8C4F-28FC-C543-6DAE5C35D9F8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13" creationId="{A919C33C-3A29-39AC-CCA9-C91F1FE149FA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16" creationId="{4CF01662-86F7-14CC-848A-3587B306114C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17" creationId="{24EF548D-0734-6C96-D32A-68C84C5F38BD}"/>
          </ac:spMkLst>
        </pc:spChg>
        <pc:spChg chg="add del mod topLvl">
          <ac:chgData name="Kang, Min seok - (minseok54)" userId="25b95d13-d941-4c02-8a3b-d98296a88261" providerId="ADAL" clId="{C390E81E-5D14-44DC-8F36-C521967EE998}" dt="2024-04-19T09:27:08.337" v="358" actId="20577"/>
          <ac:spMkLst>
            <pc:docMk/>
            <pc:sldMk cId="3359432712" sldId="1243"/>
            <ac:spMk id="19" creationId="{DEF0CF79-CA17-DD4D-C319-53DB0928B2EB}"/>
          </ac:spMkLst>
        </pc:spChg>
        <pc:spChg chg="mod topLvl">
          <ac:chgData name="Kang, Min seok - (minseok54)" userId="25b95d13-d941-4c02-8a3b-d98296a88261" providerId="ADAL" clId="{C390E81E-5D14-44DC-8F36-C521967EE998}" dt="2024-04-19T09:58:52.879" v="553" actId="20577"/>
          <ac:spMkLst>
            <pc:docMk/>
            <pc:sldMk cId="3359432712" sldId="1243"/>
            <ac:spMk id="20" creationId="{D009973F-F338-8728-4AC2-07954DF7785C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24" creationId="{EF54F049-77ED-43CB-996E-B37772C81E1C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25" creationId="{2E0B8070-334F-A29C-D645-BEE1D2F1DB73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28" creationId="{9808BDBF-E805-C89B-E34D-283411A54ED0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29" creationId="{3CD96782-A30A-C69F-95D8-9530CB753037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32" creationId="{055BA838-A8B4-F4AF-0977-25445FB68036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33" creationId="{0C8962F0-308E-D6B1-FC4F-D551226080B4}"/>
          </ac:spMkLst>
        </pc:spChg>
        <pc:spChg chg="mod topLvl">
          <ac:chgData name="Kang, Min seok - (minseok54)" userId="25b95d13-d941-4c02-8a3b-d98296a88261" providerId="ADAL" clId="{C390E81E-5D14-44DC-8F36-C521967EE998}" dt="2024-04-19T09:24:29.160" v="250" actId="1076"/>
          <ac:spMkLst>
            <pc:docMk/>
            <pc:sldMk cId="3359432712" sldId="1243"/>
            <ac:spMk id="34" creationId="{E562C762-EEBB-AD97-EA29-137497FED74D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38" creationId="{0B2913FD-5A14-5BB2-20FC-863352F4D9BF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39" creationId="{81FBB78A-5531-A72E-569A-A3961CF7DAC6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42" creationId="{115013AC-3E8C-E1BD-3CB5-56BCD88EAC2F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43" creationId="{6F23CC88-0F2A-5E72-441A-8774179C2A10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46" creationId="{A706B576-2A65-84B1-FBD7-0DFC042A5C1C}"/>
          </ac:spMkLst>
        </pc:spChg>
        <pc:spChg chg="mod">
          <ac:chgData name="Kang, Min seok - (minseok54)" userId="25b95d13-d941-4c02-8a3b-d98296a88261" providerId="ADAL" clId="{C390E81E-5D14-44DC-8F36-C521967EE998}" dt="2024-04-19T09:24:01.639" v="238" actId="165"/>
          <ac:spMkLst>
            <pc:docMk/>
            <pc:sldMk cId="3359432712" sldId="1243"/>
            <ac:spMk id="47" creationId="{4C456FA2-D745-71E1-9DA2-AE7D147D69CD}"/>
          </ac:spMkLst>
        </pc:spChg>
        <pc:spChg chg="add del mod topLvl">
          <ac:chgData name="Kang, Min seok - (minseok54)" userId="25b95d13-d941-4c02-8a3b-d98296a88261" providerId="ADAL" clId="{C390E81E-5D14-44DC-8F36-C521967EE998}" dt="2024-04-19T09:58:40.123" v="513" actId="1076"/>
          <ac:spMkLst>
            <pc:docMk/>
            <pc:sldMk cId="3359432712" sldId="1243"/>
            <ac:spMk id="48" creationId="{51F5A9D3-CF8D-001D-3C3B-ACC4F97E8FBD}"/>
          </ac:spMkLst>
        </pc:spChg>
        <pc:spChg chg="add del">
          <ac:chgData name="Kang, Min seok - (minseok54)" userId="25b95d13-d941-4c02-8a3b-d98296a88261" providerId="ADAL" clId="{C390E81E-5D14-44DC-8F36-C521967EE998}" dt="2024-04-19T09:25:02.476" v="258" actId="11529"/>
          <ac:spMkLst>
            <pc:docMk/>
            <pc:sldMk cId="3359432712" sldId="1243"/>
            <ac:spMk id="54" creationId="{8CC72324-BF96-2E23-5F1B-D87AFD20FA03}"/>
          </ac:spMkLst>
        </pc:spChg>
        <pc:spChg chg="add mod">
          <ac:chgData name="Kang, Min seok - (minseok54)" userId="25b95d13-d941-4c02-8a3b-d98296a88261" providerId="ADAL" clId="{C390E81E-5D14-44DC-8F36-C521967EE998}" dt="2024-04-19T09:25:46.154" v="280" actId="1076"/>
          <ac:spMkLst>
            <pc:docMk/>
            <pc:sldMk cId="3359432712" sldId="1243"/>
            <ac:spMk id="55" creationId="{FCCA7514-8A07-9938-F5E1-2B8899B928F6}"/>
          </ac:spMkLst>
        </pc:spChg>
        <pc:spChg chg="add mod">
          <ac:chgData name="Kang, Min seok - (minseok54)" userId="25b95d13-d941-4c02-8a3b-d98296a88261" providerId="ADAL" clId="{C390E81E-5D14-44DC-8F36-C521967EE998}" dt="2024-04-19T09:25:50.362" v="283" actId="1076"/>
          <ac:spMkLst>
            <pc:docMk/>
            <pc:sldMk cId="3359432712" sldId="1243"/>
            <ac:spMk id="56" creationId="{29283CC1-E4E1-3206-4527-FEA05C982C46}"/>
          </ac:spMkLst>
        </pc:spChg>
        <pc:spChg chg="add mod">
          <ac:chgData name="Kang, Min seok - (minseok54)" userId="25b95d13-d941-4c02-8a3b-d98296a88261" providerId="ADAL" clId="{C390E81E-5D14-44DC-8F36-C521967EE998}" dt="2024-04-19T09:59:21.161" v="562" actId="20577"/>
          <ac:spMkLst>
            <pc:docMk/>
            <pc:sldMk cId="3359432712" sldId="1243"/>
            <ac:spMk id="57" creationId="{8F7E1BCD-32B6-E4CB-7853-9294CB547958}"/>
          </ac:spMkLst>
        </pc:spChg>
        <pc:spChg chg="add mod">
          <ac:chgData name="Kang, Min seok - (minseok54)" userId="25b95d13-d941-4c02-8a3b-d98296a88261" providerId="ADAL" clId="{C390E81E-5D14-44DC-8F36-C521967EE998}" dt="2024-04-19T09:59:34.714" v="568" actId="20577"/>
          <ac:spMkLst>
            <pc:docMk/>
            <pc:sldMk cId="3359432712" sldId="1243"/>
            <ac:spMk id="58" creationId="{2747E11C-884B-785D-36F4-1E6F26CB3763}"/>
          </ac:spMkLst>
        </pc:spChg>
        <pc:spChg chg="add mod">
          <ac:chgData name="Kang, Min seok - (minseok54)" userId="25b95d13-d941-4c02-8a3b-d98296a88261" providerId="ADAL" clId="{C390E81E-5D14-44DC-8F36-C521967EE998}" dt="2024-04-19T10:00:04.982" v="581" actId="1076"/>
          <ac:spMkLst>
            <pc:docMk/>
            <pc:sldMk cId="3359432712" sldId="1243"/>
            <ac:spMk id="59" creationId="{DF2D05D4-FC43-68D7-E313-DB3538F73782}"/>
          </ac:spMkLst>
        </pc:spChg>
        <pc:spChg chg="add mod">
          <ac:chgData name="Kang, Min seok - (minseok54)" userId="25b95d13-d941-4c02-8a3b-d98296a88261" providerId="ADAL" clId="{C390E81E-5D14-44DC-8F36-C521967EE998}" dt="2024-04-19T09:59:58.663" v="580" actId="20577"/>
          <ac:spMkLst>
            <pc:docMk/>
            <pc:sldMk cId="3359432712" sldId="1243"/>
            <ac:spMk id="60" creationId="{F9732724-EB8A-0EE1-A301-FA250965D4EE}"/>
          </ac:spMkLst>
        </pc:s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6" creationId="{93CB067C-90EF-775C-727D-6F0841FE15F0}"/>
          </ac:grpSpMkLst>
        </pc:gr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10" creationId="{2749330E-C822-EDBD-6F1B-3F3ED247C145}"/>
          </ac:grpSpMkLst>
        </pc:gr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14" creationId="{2DA344E0-D039-DBCE-CFD0-C15E4109012A}"/>
          </ac:grpSpMkLst>
        </pc:gr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22" creationId="{CD19B142-07EC-7F21-D376-8374D5C33D5C}"/>
          </ac:grpSpMkLst>
        </pc:gr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26" creationId="{A1D1CDF3-C948-9AF6-C458-C96E2844B319}"/>
          </ac:grpSpMkLst>
        </pc:grpChg>
        <pc:grpChg chg="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30" creationId="{60CC6677-7E2A-1FFD-BB4F-D265D1A24B65}"/>
          </ac:grpSpMkLst>
        </pc:grpChg>
        <pc:grpChg chg="add del 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36" creationId="{9C8E6F0E-C8AE-38A8-F085-73147F357D3C}"/>
          </ac:grpSpMkLst>
        </pc:grpChg>
        <pc:grpChg chg="add del 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40" creationId="{D6A65BE3-66E5-55C1-48E1-DC41C867CCFA}"/>
          </ac:grpSpMkLst>
        </pc:grpChg>
        <pc:grpChg chg="add del mod topLvl">
          <ac:chgData name="Kang, Min seok - (minseok54)" userId="25b95d13-d941-4c02-8a3b-d98296a88261" providerId="ADAL" clId="{C390E81E-5D14-44DC-8F36-C521967EE998}" dt="2024-04-19T09:24:01.639" v="238" actId="165"/>
          <ac:grpSpMkLst>
            <pc:docMk/>
            <pc:sldMk cId="3359432712" sldId="1243"/>
            <ac:grpSpMk id="44" creationId="{A5D3C181-698B-D437-E4CA-6B15CF0F9B57}"/>
          </ac:grpSpMkLst>
        </pc:grpChg>
        <pc:grpChg chg="add del mod">
          <ac:chgData name="Kang, Min seok - (minseok54)" userId="25b95d13-d941-4c02-8a3b-d98296a88261" providerId="ADAL" clId="{C390E81E-5D14-44DC-8F36-C521967EE998}" dt="2024-04-19T09:59:04.623" v="558" actId="21"/>
          <ac:grpSpMkLst>
            <pc:docMk/>
            <pc:sldMk cId="3359432712" sldId="1243"/>
            <ac:grpSpMk id="50" creationId="{CEB8481A-78B4-8273-04F2-0B299F934C5A}"/>
          </ac:grpSpMkLst>
        </pc:grpChg>
        <pc:picChg chg="mod topLvl">
          <ac:chgData name="Kang, Min seok - (minseok54)" userId="25b95d13-d941-4c02-8a3b-d98296a88261" providerId="ADAL" clId="{C390E81E-5D14-44DC-8F36-C521967EE998}" dt="2024-04-19T09:24:41.662" v="255" actId="1076"/>
          <ac:picMkLst>
            <pc:docMk/>
            <pc:sldMk cId="3359432712" sldId="1243"/>
            <ac:picMk id="4" creationId="{FA59B82B-B002-7F9B-27D5-3D2BE0F4AE28}"/>
          </ac:picMkLst>
        </pc:picChg>
        <pc:picChg chg="mod topLvl">
          <ac:chgData name="Kang, Min seok - (minseok54)" userId="25b95d13-d941-4c02-8a3b-d98296a88261" providerId="ADAL" clId="{C390E81E-5D14-44DC-8F36-C521967EE998}" dt="2024-04-19T09:24:01.639" v="238" actId="165"/>
          <ac:picMkLst>
            <pc:docMk/>
            <pc:sldMk cId="3359432712" sldId="1243"/>
            <ac:picMk id="5" creationId="{4B3CB180-B23A-F1BD-E89E-FBAEBAF63AB1}"/>
          </ac:picMkLst>
        </pc:picChg>
        <pc:picChg chg="mod topLvl">
          <ac:chgData name="Kang, Min seok - (minseok54)" userId="25b95d13-d941-4c02-8a3b-d98296a88261" providerId="ADAL" clId="{C390E81E-5D14-44DC-8F36-C521967EE998}" dt="2024-04-19T09:24:23.819" v="247" actId="1076"/>
          <ac:picMkLst>
            <pc:docMk/>
            <pc:sldMk cId="3359432712" sldId="1243"/>
            <ac:picMk id="21" creationId="{9888C9DE-8DDD-C354-D5ED-0DB1819449A6}"/>
          </ac:picMkLst>
        </pc:picChg>
        <pc:picChg chg="add del">
          <ac:chgData name="Kang, Min seok - (minseok54)" userId="25b95d13-d941-4c02-8a3b-d98296a88261" providerId="ADAL" clId="{C390E81E-5D14-44DC-8F36-C521967EE998}" dt="2024-04-19T09:24:02.079" v="239" actId="478"/>
          <ac:picMkLst>
            <pc:docMk/>
            <pc:sldMk cId="3359432712" sldId="1243"/>
            <ac:picMk id="35" creationId="{AF2DD2A9-1342-469C-29D2-EA65F368229B}"/>
          </ac:picMkLst>
        </pc:picChg>
        <pc:picChg chg="add mod">
          <ac:chgData name="Kang, Min seok - (minseok54)" userId="25b95d13-d941-4c02-8a3b-d98296a88261" providerId="ADAL" clId="{C390E81E-5D14-44DC-8F36-C521967EE998}" dt="2024-04-19T09:23:50.993" v="225" actId="571"/>
          <ac:picMkLst>
            <pc:docMk/>
            <pc:sldMk cId="3359432712" sldId="1243"/>
            <ac:picMk id="53" creationId="{2019599C-AA4C-DD81-F5AE-DB759F7BC12F}"/>
          </ac:picMkLst>
        </pc:pic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7" creationId="{BFDB5170-AFB6-1252-F58C-CA605A8BD75A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11" creationId="{692025F2-FD03-53F5-E6CE-301DAA9D92EB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15" creationId="{7A3FE7E0-D1AC-2C0F-5AFA-D3CFF92A700A}"/>
          </ac:cxnSpMkLst>
        </pc:cxnChg>
        <pc:cxnChg chg="mod topLvl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18" creationId="{ED20A1E4-F1EB-FCA6-479C-A17F12DAAC2F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23" creationId="{20D0D563-CCD9-FBFE-731B-D446D5F85FED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27" creationId="{90D1D7CE-D652-C771-6FFA-EB359B2CD3E3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31" creationId="{56B9031F-E706-B51D-F377-CCAEF002FF1E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37" creationId="{F1F96B15-151E-9934-21DE-F2FF8225F7EB}"/>
          </ac:cxnSpMkLst>
        </pc:cxnChg>
        <pc:cxnChg chg="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41" creationId="{DECD7ED4-F5AF-8901-8DE3-84469A1F3C9F}"/>
          </ac:cxnSpMkLst>
        </pc:cxnChg>
        <pc:cxnChg chg="add del mod">
          <ac:chgData name="Kang, Min seok - (minseok54)" userId="25b95d13-d941-4c02-8a3b-d98296a88261" providerId="ADAL" clId="{C390E81E-5D14-44DC-8F36-C521967EE998}" dt="2024-04-19T09:24:01.639" v="238" actId="165"/>
          <ac:cxnSpMkLst>
            <pc:docMk/>
            <pc:sldMk cId="3359432712" sldId="1243"/>
            <ac:cxnSpMk id="45" creationId="{31FC7B50-7285-193D-7ECA-678050619FA5}"/>
          </ac:cxnSpMkLst>
        </pc:cxnChg>
        <pc:cxnChg chg="add del">
          <ac:chgData name="Kang, Min seok - (minseok54)" userId="25b95d13-d941-4c02-8a3b-d98296a88261" providerId="ADAL" clId="{C390E81E-5D14-44DC-8F36-C521967EE998}" dt="2024-04-19T09:24:02.676" v="240" actId="478"/>
          <ac:cxnSpMkLst>
            <pc:docMk/>
            <pc:sldMk cId="3359432712" sldId="1243"/>
            <ac:cxnSpMk id="49" creationId="{3E5140E0-40C5-BA1F-0594-3E9BC10DB56B}"/>
          </ac:cxnSpMkLst>
        </pc:cxnChg>
        <pc:cxnChg chg="add mod">
          <ac:chgData name="Kang, Min seok - (minseok54)" userId="25b95d13-d941-4c02-8a3b-d98296a88261" providerId="ADAL" clId="{C390E81E-5D14-44DC-8F36-C521967EE998}" dt="2024-04-19T09:23:59.309" v="231" actId="1076"/>
          <ac:cxnSpMkLst>
            <pc:docMk/>
            <pc:sldMk cId="3359432712" sldId="1243"/>
            <ac:cxnSpMk id="52" creationId="{9B3208E1-FA55-9661-FDE2-7DBA23135EFF}"/>
          </ac:cxnSpMkLst>
        </pc:cxnChg>
      </pc:sldChg>
      <pc:sldChg chg="delSp modSp mod">
        <pc:chgData name="Kang, Min seok - (minseok54)" userId="25b95d13-d941-4c02-8a3b-d98296a88261" providerId="ADAL" clId="{C390E81E-5D14-44DC-8F36-C521967EE998}" dt="2024-04-19T08:54:21.874" v="102" actId="1037"/>
        <pc:sldMkLst>
          <pc:docMk/>
          <pc:sldMk cId="1377371379" sldId="1244"/>
        </pc:sldMkLst>
        <pc:spChg chg="del mod">
          <ac:chgData name="Kang, Min seok - (minseok54)" userId="25b95d13-d941-4c02-8a3b-d98296a88261" providerId="ADAL" clId="{C390E81E-5D14-44DC-8F36-C521967EE998}" dt="2024-04-19T08:49:38.607" v="70" actId="478"/>
          <ac:spMkLst>
            <pc:docMk/>
            <pc:sldMk cId="1377371379" sldId="1244"/>
            <ac:spMk id="56" creationId="{50991BDF-6376-E22A-9C46-094A6E0B2863}"/>
          </ac:spMkLst>
        </pc:spChg>
        <pc:spChg chg="del mod">
          <ac:chgData name="Kang, Min seok - (minseok54)" userId="25b95d13-d941-4c02-8a3b-d98296a88261" providerId="ADAL" clId="{C390E81E-5D14-44DC-8F36-C521967EE998}" dt="2024-04-19T08:49:35.132" v="67" actId="478"/>
          <ac:spMkLst>
            <pc:docMk/>
            <pc:sldMk cId="1377371379" sldId="1244"/>
            <ac:spMk id="57" creationId="{EE960BEC-5851-3DE8-94E8-A833F058778E}"/>
          </ac:spMkLst>
        </pc:spChg>
        <pc:spChg chg="del">
          <ac:chgData name="Kang, Min seok - (minseok54)" userId="25b95d13-d941-4c02-8a3b-d98296a88261" providerId="ADAL" clId="{C390E81E-5D14-44DC-8F36-C521967EE998}" dt="2024-04-19T08:49:39.927" v="71" actId="478"/>
          <ac:spMkLst>
            <pc:docMk/>
            <pc:sldMk cId="1377371379" sldId="1244"/>
            <ac:spMk id="60" creationId="{3F781703-031C-87BD-A611-780F02627E8F}"/>
          </ac:spMkLst>
        </pc:spChg>
        <pc:spChg chg="del">
          <ac:chgData name="Kang, Min seok - (minseok54)" userId="25b95d13-d941-4c02-8a3b-d98296a88261" providerId="ADAL" clId="{C390E81E-5D14-44DC-8F36-C521967EE998}" dt="2024-04-19T08:49:37.026" v="68" actId="478"/>
          <ac:spMkLst>
            <pc:docMk/>
            <pc:sldMk cId="1377371379" sldId="1244"/>
            <ac:spMk id="61" creationId="{18513CDA-6DAE-2121-9F07-085AAB4237DA}"/>
          </ac:spMkLst>
        </pc:spChg>
        <pc:spChg chg="mod">
          <ac:chgData name="Kang, Min seok - (minseok54)" userId="25b95d13-d941-4c02-8a3b-d98296a88261" providerId="ADAL" clId="{C390E81E-5D14-44DC-8F36-C521967EE998}" dt="2024-04-19T08:54:21.874" v="102" actId="1037"/>
          <ac:spMkLst>
            <pc:docMk/>
            <pc:sldMk cId="1377371379" sldId="1244"/>
            <ac:spMk id="1047" creationId="{E51464C9-95B0-98BE-A686-111CA89C6A47}"/>
          </ac:spMkLst>
        </pc:spChg>
        <pc:spChg chg="mod">
          <ac:chgData name="Kang, Min seok - (minseok54)" userId="25b95d13-d941-4c02-8a3b-d98296a88261" providerId="ADAL" clId="{C390E81E-5D14-44DC-8F36-C521967EE998}" dt="2024-04-19T08:54:21.874" v="102" actId="1037"/>
          <ac:spMkLst>
            <pc:docMk/>
            <pc:sldMk cId="1377371379" sldId="1244"/>
            <ac:spMk id="1048" creationId="{C5FCA318-2DFC-8E47-B168-FFDA5BA73EED}"/>
          </ac:spMkLst>
        </pc:spChg>
        <pc:spChg chg="mod">
          <ac:chgData name="Kang, Min seok - (minseok54)" userId="25b95d13-d941-4c02-8a3b-d98296a88261" providerId="ADAL" clId="{C390E81E-5D14-44DC-8F36-C521967EE998}" dt="2024-04-19T08:54:21.874" v="102" actId="1037"/>
          <ac:spMkLst>
            <pc:docMk/>
            <pc:sldMk cId="1377371379" sldId="1244"/>
            <ac:spMk id="1049" creationId="{55058CFB-748A-9712-772A-F7824FD1DD54}"/>
          </ac:spMkLst>
        </pc:spChg>
        <pc:spChg chg="mod">
          <ac:chgData name="Kang, Min seok - (minseok54)" userId="25b95d13-d941-4c02-8a3b-d98296a88261" providerId="ADAL" clId="{C390E81E-5D14-44DC-8F36-C521967EE998}" dt="2024-04-19T08:54:21.874" v="102" actId="1037"/>
          <ac:spMkLst>
            <pc:docMk/>
            <pc:sldMk cId="1377371379" sldId="1244"/>
            <ac:spMk id="1050" creationId="{9AA33E99-6412-D285-FEB3-783999EC57FE}"/>
          </ac:spMkLst>
        </pc:spChg>
        <pc:spChg chg="mod">
          <ac:chgData name="Kang, Min seok - (minseok54)" userId="25b95d13-d941-4c02-8a3b-d98296a88261" providerId="ADAL" clId="{C390E81E-5D14-44DC-8F36-C521967EE998}" dt="2024-04-19T08:54:21.874" v="102" actId="1037"/>
          <ac:spMkLst>
            <pc:docMk/>
            <pc:sldMk cId="1377371379" sldId="1244"/>
            <ac:spMk id="1053" creationId="{F07C6086-0935-0C6F-880D-1C8B1EC9DF97}"/>
          </ac:spMkLst>
        </pc:spChg>
        <pc:picChg chg="del">
          <ac:chgData name="Kang, Min seok - (minseok54)" userId="25b95d13-d941-4c02-8a3b-d98296a88261" providerId="ADAL" clId="{C390E81E-5D14-44DC-8F36-C521967EE998}" dt="2024-04-19T08:49:31.592" v="65" actId="478"/>
          <ac:picMkLst>
            <pc:docMk/>
            <pc:sldMk cId="1377371379" sldId="1244"/>
            <ac:picMk id="1028" creationId="{1E7DBEF5-0948-FE5E-8A86-5E5348B621F2}"/>
          </ac:picMkLst>
        </pc:picChg>
        <pc:cxnChg chg="del">
          <ac:chgData name="Kang, Min seok - (minseok54)" userId="25b95d13-d941-4c02-8a3b-d98296a88261" providerId="ADAL" clId="{C390E81E-5D14-44DC-8F36-C521967EE998}" dt="2024-04-19T08:49:37.026" v="68" actId="478"/>
          <ac:cxnSpMkLst>
            <pc:docMk/>
            <pc:sldMk cId="1377371379" sldId="1244"/>
            <ac:cxnSpMk id="59" creationId="{9BD8D7B0-AC51-2C1E-6E64-52F43FD3546C}"/>
          </ac:cxnSpMkLst>
        </pc:cxnChg>
        <pc:cxnChg chg="del">
          <ac:chgData name="Kang, Min seok - (minseok54)" userId="25b95d13-d941-4c02-8a3b-d98296a88261" providerId="ADAL" clId="{C390E81E-5D14-44DC-8F36-C521967EE998}" dt="2024-04-19T08:49:37.026" v="68" actId="478"/>
          <ac:cxnSpMkLst>
            <pc:docMk/>
            <pc:sldMk cId="1377371379" sldId="1244"/>
            <ac:cxnSpMk id="63" creationId="{2779C4F5-5F6F-B5E5-A964-AA9FDBBA0AE0}"/>
          </ac:cxnSpMkLst>
        </pc:cxnChg>
        <pc:cxnChg chg="del">
          <ac:chgData name="Kang, Min seok - (minseok54)" userId="25b95d13-d941-4c02-8a3b-d98296a88261" providerId="ADAL" clId="{C390E81E-5D14-44DC-8F36-C521967EE998}" dt="2024-04-19T08:49:37.026" v="68" actId="478"/>
          <ac:cxnSpMkLst>
            <pc:docMk/>
            <pc:sldMk cId="1377371379" sldId="1244"/>
            <ac:cxnSpMk id="1030" creationId="{ECB881C8-E492-6828-14FC-12D3EFA7420F}"/>
          </ac:cxnSpMkLst>
        </pc:cxnChg>
        <pc:cxnChg chg="mod">
          <ac:chgData name="Kang, Min seok - (minseok54)" userId="25b95d13-d941-4c02-8a3b-d98296a88261" providerId="ADAL" clId="{C390E81E-5D14-44DC-8F36-C521967EE998}" dt="2024-04-19T08:54:21.874" v="102" actId="1037"/>
          <ac:cxnSpMkLst>
            <pc:docMk/>
            <pc:sldMk cId="1377371379" sldId="1244"/>
            <ac:cxnSpMk id="1051" creationId="{B697F0AE-1C8F-5176-77D6-F3F80310FAD9}"/>
          </ac:cxnSpMkLst>
        </pc:cxnChg>
        <pc:cxnChg chg="mod">
          <ac:chgData name="Kang, Min seok - (minseok54)" userId="25b95d13-d941-4c02-8a3b-d98296a88261" providerId="ADAL" clId="{C390E81E-5D14-44DC-8F36-C521967EE998}" dt="2024-04-19T08:54:21.874" v="102" actId="1037"/>
          <ac:cxnSpMkLst>
            <pc:docMk/>
            <pc:sldMk cId="1377371379" sldId="1244"/>
            <ac:cxnSpMk id="1052" creationId="{8104B95E-247E-C1F1-8820-D02351918046}"/>
          </ac:cxnSpMkLst>
        </pc:cxnChg>
      </pc:sldChg>
      <pc:sldChg chg="modSp mod">
        <pc:chgData name="Kang, Min seok - (minseok54)" userId="25b95d13-d941-4c02-8a3b-d98296a88261" providerId="ADAL" clId="{C390E81E-5D14-44DC-8F36-C521967EE998}" dt="2024-04-19T10:05:02.263" v="619" actId="20577"/>
        <pc:sldMkLst>
          <pc:docMk/>
          <pc:sldMk cId="3645268366" sldId="1247"/>
        </pc:sldMkLst>
        <pc:spChg chg="mod">
          <ac:chgData name="Kang, Min seok - (minseok54)" userId="25b95d13-d941-4c02-8a3b-d98296a88261" providerId="ADAL" clId="{C390E81E-5D14-44DC-8F36-C521967EE998}" dt="2024-04-19T10:05:02.263" v="619" actId="20577"/>
          <ac:spMkLst>
            <pc:docMk/>
            <pc:sldMk cId="3645268366" sldId="1247"/>
            <ac:spMk id="3" creationId="{0B4BB7F0-BC75-8EC7-70DC-61DDDF7167F9}"/>
          </ac:spMkLst>
        </pc:spChg>
      </pc:sldChg>
      <pc:sldChg chg="modSp mod">
        <pc:chgData name="Kang, Min seok - (minseok54)" userId="25b95d13-d941-4c02-8a3b-d98296a88261" providerId="ADAL" clId="{C390E81E-5D14-44DC-8F36-C521967EE998}" dt="2024-04-19T10:10:46.971" v="620" actId="1076"/>
        <pc:sldMkLst>
          <pc:docMk/>
          <pc:sldMk cId="1476608570" sldId="1248"/>
        </pc:sldMkLst>
        <pc:picChg chg="mod">
          <ac:chgData name="Kang, Min seok - (minseok54)" userId="25b95d13-d941-4c02-8a3b-d98296a88261" providerId="ADAL" clId="{C390E81E-5D14-44DC-8F36-C521967EE998}" dt="2024-04-19T10:10:46.971" v="620" actId="1076"/>
          <ac:picMkLst>
            <pc:docMk/>
            <pc:sldMk cId="1476608570" sldId="1248"/>
            <ac:picMk id="10" creationId="{A470D3C9-C30C-6DB2-330C-8D42BFDB3D5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4/22/2024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5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6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7357979" y="-10204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none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67" y="73039"/>
            <a:ext cx="1001976" cy="798196"/>
          </a:xfrm>
          <a:prstGeom prst="rect">
            <a:avLst/>
          </a:prstGeom>
        </p:spPr>
      </p:pic>
      <p:pic>
        <p:nvPicPr>
          <p:cNvPr id="4" name="Picture 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1182F282-4773-CCA9-574F-8963723A1A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8263099" y="58827"/>
            <a:ext cx="793342" cy="8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83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09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702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9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672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6032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2278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513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677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5586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271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502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2909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5950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650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9957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06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22283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220" r:id="rId1"/>
    <p:sldLayoutId id="2147485221" r:id="rId2"/>
    <p:sldLayoutId id="2147485222" r:id="rId3"/>
    <p:sldLayoutId id="2147485223" r:id="rId4"/>
    <p:sldLayoutId id="2147485224" r:id="rId5"/>
    <p:sldLayoutId id="2147485225" r:id="rId6"/>
    <p:sldLayoutId id="2147485226" r:id="rId7"/>
    <p:sldLayoutId id="2147485227" r:id="rId8"/>
    <p:sldLayoutId id="2147485228" r:id="rId9"/>
    <p:sldLayoutId id="2147485229" r:id="rId10"/>
    <p:sldLayoutId id="2147485230" r:id="rId11"/>
    <p:sldLayoutId id="2147485231" r:id="rId12"/>
    <p:sldLayoutId id="2147485232" r:id="rId13"/>
    <p:sldLayoutId id="2147485233" r:id="rId14"/>
    <p:sldLayoutId id="2147485234" r:id="rId15"/>
    <p:sldLayoutId id="2147485235" r:id="rId16"/>
    <p:sldLayoutId id="2147485236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95129" y="210719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Min Kang,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Athip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Thirupathi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Raj,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Jekan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087" y="4693674"/>
            <a:ext cx="87910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none" dirty="0"/>
              <a:t>Localization and Pose Estimation of Planetary Surface Assets Using Lighting Cues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B0F783-A442-4F30-B0F0-BA5EB981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18" y="7470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2C169EF1-8428-440A-B5C4-CF5800AE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479" y="104942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88" y="194083"/>
            <a:ext cx="1400175" cy="1115410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C0DDA4D1-6B67-4235-A450-CC201C99E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57672"/>
            <a:ext cx="3276601" cy="165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 descr="http://space.asu.edu/img/research/SphereX-760x394.jpg">
            <a:extLst>
              <a:ext uri="{FF2B5EF4-FFF2-40B4-BE49-F238E27FC236}">
                <a16:creationId xmlns:a16="http://schemas.microsoft.com/office/drawing/2014/main" id="{5B5D96BA-6EE8-4831-B28C-6516140CF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-2" y="3283762"/>
            <a:ext cx="1676401" cy="127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518A59-288A-4ECB-AA90-44363AB4E5DF}"/>
              </a:ext>
            </a:extLst>
          </p:cNvPr>
          <p:cNvCxnSpPr/>
          <p:nvPr/>
        </p:nvCxnSpPr>
        <p:spPr bwMode="auto">
          <a:xfrm flipH="1">
            <a:off x="0" y="2042052"/>
            <a:ext cx="91439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BF119C-A527-4020-955C-6FF2C2DFB799}"/>
              </a:ext>
            </a:extLst>
          </p:cNvPr>
          <p:cNvCxnSpPr/>
          <p:nvPr/>
        </p:nvCxnSpPr>
        <p:spPr bwMode="auto">
          <a:xfrm flipH="1">
            <a:off x="-1" y="4549497"/>
            <a:ext cx="91439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E6A59F47-58E5-DCD8-09C3-3A474D9832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7882666" y="178563"/>
            <a:ext cx="1092488" cy="12196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3B9DE7-B53B-AF1D-CF30-3B53A05786B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20135" t="-2005" r="20002" b="2005"/>
          <a:stretch/>
        </p:blipFill>
        <p:spPr>
          <a:xfrm>
            <a:off x="2133600" y="2049688"/>
            <a:ext cx="5119564" cy="2472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7D0FDA-6B08-B6B6-89F7-4B9E4755A3A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72" t="-203" r="48741" b="47151"/>
          <a:stretch/>
        </p:blipFill>
        <p:spPr>
          <a:xfrm>
            <a:off x="1374520" y="3262915"/>
            <a:ext cx="1902080" cy="1247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C1D4B-1FE7-18D7-267B-C3816C36C5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9792" y="2056122"/>
            <a:ext cx="1874206" cy="247395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Preliminary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805757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Motivation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Challenges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Objective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Related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Preliminary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836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Renewed interest in lunar exploration and development</a:t>
            </a:r>
          </a:p>
          <a:p>
            <a:r>
              <a:rPr lang="en-US" dirty="0"/>
              <a:t>NASA plans to use know-how gained on the Moon to explore Mars</a:t>
            </a:r>
          </a:p>
          <a:p>
            <a:r>
              <a:rPr lang="en-US" dirty="0"/>
              <a:t>Groups of multiple robots are expected to perform groundwork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3A8DD1-A820-B097-8CB1-824719171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305345"/>
            <a:ext cx="4448175" cy="2190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71BC5-CA93-C407-49D3-3D631FABE206}"/>
              </a:ext>
            </a:extLst>
          </p:cNvPr>
          <p:cNvSpPr txBox="1"/>
          <p:nvPr/>
        </p:nvSpPr>
        <p:spPr>
          <a:xfrm>
            <a:off x="3733800" y="6496095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NASA’s concept for a lunar base camp</a:t>
            </a:r>
            <a:r>
              <a:rPr lang="en-US" sz="1200" i="1" u="none" baseline="30000" dirty="0">
                <a:solidFill>
                  <a:schemeClr val="bg2"/>
                </a:solidFill>
              </a:rPr>
              <a:t>1</a:t>
            </a:r>
            <a:endParaRPr lang="en-US" sz="1200" i="1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7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support infrastructure</a:t>
            </a:r>
          </a:p>
          <a:p>
            <a:pPr lvl="1"/>
            <a:r>
              <a:rPr lang="en-US" dirty="0"/>
              <a:t>Lighting</a:t>
            </a:r>
          </a:p>
          <a:p>
            <a:pPr lvl="1"/>
            <a:r>
              <a:rPr lang="en-US" dirty="0"/>
              <a:t>Communication</a:t>
            </a:r>
          </a:p>
          <a:p>
            <a:pPr lvl="1"/>
            <a:r>
              <a:rPr lang="en-US" dirty="0"/>
              <a:t>Navigation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D5215-ED7A-20B8-5ED3-1A1AFD6C84C4}"/>
              </a:ext>
            </a:extLst>
          </p:cNvPr>
          <p:cNvSpPr txBox="1"/>
          <p:nvPr/>
        </p:nvSpPr>
        <p:spPr>
          <a:xfrm>
            <a:off x="4038600" y="6431787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NASA’s concept for crewed exploration of Mars</a:t>
            </a:r>
            <a:r>
              <a:rPr lang="en-US" sz="1200" i="1" u="none" baseline="30000" dirty="0">
                <a:solidFill>
                  <a:schemeClr val="bg2"/>
                </a:solidFill>
              </a:rPr>
              <a:t>1</a:t>
            </a:r>
            <a:endParaRPr lang="en-US" sz="1200" i="1" u="none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24E3A-9A4A-411F-8502-F3A86EB42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886200"/>
            <a:ext cx="4991100" cy="25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7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lighting cues as tools for localization on lunar and planetary surfaces</a:t>
            </a:r>
          </a:p>
          <a:p>
            <a:pPr lvl="1"/>
            <a:r>
              <a:rPr lang="en-US" dirty="0"/>
              <a:t>Free up radio frequencies for other uses</a:t>
            </a:r>
          </a:p>
          <a:p>
            <a:pPr lvl="1"/>
            <a:r>
              <a:rPr lang="en-US" dirty="0"/>
              <a:t>Estimate attitude (yaw, pitch, roll) as well as position with camera</a:t>
            </a:r>
          </a:p>
          <a:p>
            <a:pPr lvl="1"/>
            <a:r>
              <a:rPr lang="en-US" dirty="0"/>
              <a:t>NASA requires </a:t>
            </a:r>
            <a:r>
              <a:rPr lang="en-US" dirty="0">
                <a:effectLst/>
              </a:rPr>
              <a:t>±</a:t>
            </a:r>
            <a:r>
              <a:rPr lang="en-US" dirty="0"/>
              <a:t>10m (3</a:t>
            </a:r>
            <a:r>
              <a:rPr lang="el-GR" dirty="0"/>
              <a:t>σ</a:t>
            </a:r>
            <a:r>
              <a:rPr lang="en-US" dirty="0"/>
              <a:t>) accuracy for lunar surface asset position</a:t>
            </a:r>
            <a:r>
              <a:rPr lang="en-US" baseline="30000" dirty="0"/>
              <a:t>2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 descr="A toy vehicle with wheels&#10;&#10;Description automatically generated">
            <a:extLst>
              <a:ext uri="{FF2B5EF4-FFF2-40B4-BE49-F238E27FC236}">
                <a16:creationId xmlns:a16="http://schemas.microsoft.com/office/drawing/2014/main" id="{7F9658EE-984E-D3B9-3FDD-415F8374C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105400"/>
            <a:ext cx="1628001" cy="16280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06B5A9-0C22-B78F-95AD-DBDA12CA025B}"/>
              </a:ext>
            </a:extLst>
          </p:cNvPr>
          <p:cNvSpPr txBox="1"/>
          <p:nvPr/>
        </p:nvSpPr>
        <p:spPr>
          <a:xfrm>
            <a:off x="3525213" y="6581001"/>
            <a:ext cx="3590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Attitude (yaw, pitch, roll)of a rover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AA9132-1569-E3AE-4BD1-72CDE4C9FA2F}"/>
              </a:ext>
            </a:extLst>
          </p:cNvPr>
          <p:cNvCxnSpPr>
            <a:endCxn id="6" idx="0"/>
          </p:cNvCxnSpPr>
          <p:nvPr/>
        </p:nvCxnSpPr>
        <p:spPr bwMode="auto">
          <a:xfrm flipH="1" flipV="1">
            <a:off x="5005001" y="5105400"/>
            <a:ext cx="24199" cy="83820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34C78A1E-82BB-89D9-B436-E45C3A4323B5}"/>
              </a:ext>
            </a:extLst>
          </p:cNvPr>
          <p:cNvSpPr/>
          <p:nvPr/>
        </p:nvSpPr>
        <p:spPr bwMode="auto">
          <a:xfrm>
            <a:off x="4944374" y="5410200"/>
            <a:ext cx="228600" cy="228600"/>
          </a:xfrm>
          <a:prstGeom prst="arc">
            <a:avLst>
              <a:gd name="adj1" fmla="val 16200000"/>
              <a:gd name="adj2" fmla="val 13611886"/>
            </a:avLst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C35A29-EE21-DDB6-95AE-40B00DA1A8B8}"/>
              </a:ext>
            </a:extLst>
          </p:cNvPr>
          <p:cNvSpPr txBox="1"/>
          <p:nvPr/>
        </p:nvSpPr>
        <p:spPr>
          <a:xfrm>
            <a:off x="5172974" y="5257800"/>
            <a:ext cx="81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Yaw (</a:t>
            </a:r>
            <a:r>
              <a:rPr lang="el-GR" sz="1200" u="none" dirty="0">
                <a:solidFill>
                  <a:schemeClr val="bg2"/>
                </a:solidFill>
              </a:rPr>
              <a:t>ψ</a:t>
            </a:r>
            <a:r>
              <a:rPr lang="en-US" sz="1200" u="none" dirty="0">
                <a:solidFill>
                  <a:schemeClr val="bg2"/>
                </a:solidFill>
              </a:rPr>
              <a:t>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73BFB1-E46B-0272-D865-27719A1D7EF0}"/>
              </a:ext>
            </a:extLst>
          </p:cNvPr>
          <p:cNvCxnSpPr>
            <a:cxnSpLocks/>
          </p:cNvCxnSpPr>
          <p:nvPr/>
        </p:nvCxnSpPr>
        <p:spPr bwMode="auto">
          <a:xfrm flipH="1">
            <a:off x="4191000" y="5943600"/>
            <a:ext cx="838200" cy="261938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835EC15F-E745-F7F2-936C-B0A1CD6EF308}"/>
              </a:ext>
            </a:extLst>
          </p:cNvPr>
          <p:cNvSpPr/>
          <p:nvPr/>
        </p:nvSpPr>
        <p:spPr bwMode="auto">
          <a:xfrm>
            <a:off x="4169435" y="6063047"/>
            <a:ext cx="228600" cy="228600"/>
          </a:xfrm>
          <a:prstGeom prst="arc">
            <a:avLst>
              <a:gd name="adj1" fmla="val 16200000"/>
              <a:gd name="adj2" fmla="val 13611886"/>
            </a:avLst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F1D8F9-7BF8-44AE-511D-BCDC530F4C84}"/>
              </a:ext>
            </a:extLst>
          </p:cNvPr>
          <p:cNvSpPr txBox="1"/>
          <p:nvPr/>
        </p:nvSpPr>
        <p:spPr>
          <a:xfrm>
            <a:off x="3584034" y="5928826"/>
            <a:ext cx="81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Pitch (</a:t>
            </a:r>
            <a:r>
              <a:rPr lang="el-GR" sz="1200" u="none" dirty="0">
                <a:solidFill>
                  <a:schemeClr val="bg2"/>
                </a:solidFill>
              </a:rPr>
              <a:t>θ</a:t>
            </a:r>
            <a:r>
              <a:rPr lang="en-US" sz="1200" u="none" dirty="0">
                <a:solidFill>
                  <a:schemeClr val="bg2"/>
                </a:solidFill>
              </a:rPr>
              <a:t>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3B68E7-F7D7-0325-2980-0D97F7FAF1F2}"/>
              </a:ext>
            </a:extLst>
          </p:cNvPr>
          <p:cNvCxnSpPr>
            <a:cxnSpLocks/>
          </p:cNvCxnSpPr>
          <p:nvPr/>
        </p:nvCxnSpPr>
        <p:spPr bwMode="auto">
          <a:xfrm>
            <a:off x="5017100" y="5930886"/>
            <a:ext cx="762000" cy="540801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Arc 23">
            <a:extLst>
              <a:ext uri="{FF2B5EF4-FFF2-40B4-BE49-F238E27FC236}">
                <a16:creationId xmlns:a16="http://schemas.microsoft.com/office/drawing/2014/main" id="{21353242-E173-2250-149B-1C95EE71CB99}"/>
              </a:ext>
            </a:extLst>
          </p:cNvPr>
          <p:cNvSpPr/>
          <p:nvPr/>
        </p:nvSpPr>
        <p:spPr bwMode="auto">
          <a:xfrm>
            <a:off x="5602084" y="6294483"/>
            <a:ext cx="228600" cy="228600"/>
          </a:xfrm>
          <a:prstGeom prst="arc">
            <a:avLst>
              <a:gd name="adj1" fmla="val 16200000"/>
              <a:gd name="adj2" fmla="val 13611886"/>
            </a:avLst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5E79FC-5504-5ECC-175F-258D8CCEC51D}"/>
              </a:ext>
            </a:extLst>
          </p:cNvPr>
          <p:cNvSpPr txBox="1"/>
          <p:nvPr/>
        </p:nvSpPr>
        <p:spPr>
          <a:xfrm>
            <a:off x="5865961" y="6270283"/>
            <a:ext cx="81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Roll (</a:t>
            </a:r>
            <a:r>
              <a:rPr lang="el-GR" sz="1200" u="none" dirty="0">
                <a:solidFill>
                  <a:schemeClr val="bg2"/>
                </a:solidFill>
              </a:rPr>
              <a:t>φ</a:t>
            </a:r>
            <a:r>
              <a:rPr lang="en-US" sz="1200" u="none" dirty="0">
                <a:solidFill>
                  <a:schemeClr val="bg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680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Towers for providing illumination to lunar surface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Lighting cues for small satellite pose estimation</a:t>
            </a:r>
            <a:r>
              <a:rPr lang="en-US" baseline="30000" dirty="0"/>
              <a:t>4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E35E1F-A7D7-4217-207C-EA7362AC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276600"/>
            <a:ext cx="2457450" cy="2438400"/>
          </a:xfrm>
          <a:prstGeom prst="rect">
            <a:avLst/>
          </a:prstGeom>
        </p:spPr>
      </p:pic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0F9A941F-BDF0-2A79-A082-17B6CC5F32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5" t="7234" r="7645" b="18817"/>
          <a:stretch/>
        </p:blipFill>
        <p:spPr>
          <a:xfrm>
            <a:off x="457200" y="3124200"/>
            <a:ext cx="3590017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1604B9-3CEC-3CD4-A08A-836C7324454B}"/>
              </a:ext>
            </a:extLst>
          </p:cNvPr>
          <p:cNvSpPr txBox="1"/>
          <p:nvPr/>
        </p:nvSpPr>
        <p:spPr>
          <a:xfrm>
            <a:off x="475891" y="5874589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Towers providing illumination to the Moon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5D92EC-C19B-77DD-36E9-E108ECDDB851}"/>
              </a:ext>
            </a:extLst>
          </p:cNvPr>
          <p:cNvSpPr txBox="1"/>
          <p:nvPr/>
        </p:nvSpPr>
        <p:spPr>
          <a:xfrm>
            <a:off x="4999017" y="5728900"/>
            <a:ext cx="3590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CubeSat with LED lighting cues for attitude estimation</a:t>
            </a:r>
            <a:r>
              <a:rPr lang="en-US" sz="1200" i="1" u="none" baseline="30000" dirty="0">
                <a:solidFill>
                  <a:schemeClr val="bg2"/>
                </a:solidFill>
              </a:rPr>
              <a:t>4</a:t>
            </a:r>
            <a:endParaRPr lang="en-US" sz="1200" i="1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37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Methods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Concept of Operations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System Architecture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Hardware Selection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Pose Estimation Experiment Environment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Pinhole Camera Image Processing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Pose estimation using neural networks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Preliminary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3302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9C4541-5385-DEB0-3263-8AAFD4C6DE40}"/>
              </a:ext>
            </a:extLst>
          </p:cNvPr>
          <p:cNvSpPr/>
          <p:nvPr/>
        </p:nvSpPr>
        <p:spPr bwMode="auto">
          <a:xfrm>
            <a:off x="500921" y="3264330"/>
            <a:ext cx="2142016" cy="1602387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46341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A planet on the surface of the moon&#10;&#10;Description automatically generated">
            <a:extLst>
              <a:ext uri="{FF2B5EF4-FFF2-40B4-BE49-F238E27FC236}">
                <a16:creationId xmlns:a16="http://schemas.microsoft.com/office/drawing/2014/main" id="{FA59B82B-B002-7F9B-27D5-3D2BE0F4AE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" t="39589" r="45456" b="7090"/>
          <a:stretch/>
        </p:blipFill>
        <p:spPr>
          <a:xfrm>
            <a:off x="3048000" y="1789265"/>
            <a:ext cx="6010691" cy="3581995"/>
          </a:xfrm>
          <a:prstGeom prst="rect">
            <a:avLst/>
          </a:prstGeom>
        </p:spPr>
      </p:pic>
      <p:pic>
        <p:nvPicPr>
          <p:cNvPr id="5" name="Picture 4" descr="A toy vehicle with wheels&#10;&#10;Description automatically generated">
            <a:extLst>
              <a:ext uri="{FF2B5EF4-FFF2-40B4-BE49-F238E27FC236}">
                <a16:creationId xmlns:a16="http://schemas.microsoft.com/office/drawing/2014/main" id="{4B3CB180-B23A-F1BD-E89E-FBAEBAF63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263" y="3765294"/>
            <a:ext cx="1137444" cy="113744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3CB067C-90EF-775C-727D-6F0841FE15F0}"/>
              </a:ext>
            </a:extLst>
          </p:cNvPr>
          <p:cNvGrpSpPr/>
          <p:nvPr/>
        </p:nvGrpSpPr>
        <p:grpSpPr>
          <a:xfrm>
            <a:off x="6391822" y="2954533"/>
            <a:ext cx="51204" cy="1120867"/>
            <a:chOff x="3489382" y="3962400"/>
            <a:chExt cx="51204" cy="112086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FDB5170-AFB6-1252-F58C-CA605A8BD75A}"/>
                </a:ext>
              </a:extLst>
            </p:cNvPr>
            <p:cNvCxnSpPr/>
            <p:nvPr/>
          </p:nvCxnSpPr>
          <p:spPr bwMode="auto">
            <a:xfrm>
              <a:off x="3517727" y="3962400"/>
              <a:ext cx="0" cy="112086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FC8A45C-8C5A-EF0F-E5FF-3FAAD63293FB}"/>
                </a:ext>
              </a:extLst>
            </p:cNvPr>
            <p:cNvSpPr/>
            <p:nvPr/>
          </p:nvSpPr>
          <p:spPr bwMode="auto">
            <a:xfrm>
              <a:off x="3494867" y="3962400"/>
              <a:ext cx="45719" cy="45719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BE03084-F447-6B33-2C8E-2049EB6E31FE}"/>
                </a:ext>
              </a:extLst>
            </p:cNvPr>
            <p:cNvSpPr/>
            <p:nvPr/>
          </p:nvSpPr>
          <p:spPr bwMode="auto">
            <a:xfrm>
              <a:off x="3489382" y="4482720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49330E-C822-EDBD-6F1B-3F3ED247C145}"/>
              </a:ext>
            </a:extLst>
          </p:cNvPr>
          <p:cNvGrpSpPr/>
          <p:nvPr/>
        </p:nvGrpSpPr>
        <p:grpSpPr>
          <a:xfrm>
            <a:off x="6768864" y="4174356"/>
            <a:ext cx="51204" cy="1120867"/>
            <a:chOff x="3489382" y="3962400"/>
            <a:chExt cx="51204" cy="11208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2025F2-FD03-53F5-E6CE-301DAA9D92EB}"/>
                </a:ext>
              </a:extLst>
            </p:cNvPr>
            <p:cNvCxnSpPr/>
            <p:nvPr/>
          </p:nvCxnSpPr>
          <p:spPr bwMode="auto">
            <a:xfrm>
              <a:off x="3517727" y="3962400"/>
              <a:ext cx="0" cy="112086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8F48D5C-8C4F-28FC-C543-6DAE5C35D9F8}"/>
                </a:ext>
              </a:extLst>
            </p:cNvPr>
            <p:cNvSpPr/>
            <p:nvPr/>
          </p:nvSpPr>
          <p:spPr bwMode="auto">
            <a:xfrm>
              <a:off x="3494867" y="3962400"/>
              <a:ext cx="45719" cy="45719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919C33C-3A29-39AC-CCA9-C91F1FE149FA}"/>
                </a:ext>
              </a:extLst>
            </p:cNvPr>
            <p:cNvSpPr/>
            <p:nvPr/>
          </p:nvSpPr>
          <p:spPr bwMode="auto">
            <a:xfrm>
              <a:off x="3489382" y="4482720"/>
              <a:ext cx="45719" cy="45719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A344E0-D039-DBCE-CFD0-C15E4109012A}"/>
              </a:ext>
            </a:extLst>
          </p:cNvPr>
          <p:cNvGrpSpPr/>
          <p:nvPr/>
        </p:nvGrpSpPr>
        <p:grpSpPr>
          <a:xfrm>
            <a:off x="5339430" y="2965131"/>
            <a:ext cx="51204" cy="1120867"/>
            <a:chOff x="3489382" y="3962400"/>
            <a:chExt cx="51204" cy="1120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3FE7E0-D1AC-2C0F-5AFA-D3CFF92A700A}"/>
                </a:ext>
              </a:extLst>
            </p:cNvPr>
            <p:cNvCxnSpPr/>
            <p:nvPr/>
          </p:nvCxnSpPr>
          <p:spPr bwMode="auto">
            <a:xfrm>
              <a:off x="3517727" y="3962400"/>
              <a:ext cx="0" cy="112086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F01662-86F7-14CC-848A-3587B306114C}"/>
                </a:ext>
              </a:extLst>
            </p:cNvPr>
            <p:cNvSpPr/>
            <p:nvPr/>
          </p:nvSpPr>
          <p:spPr bwMode="auto">
            <a:xfrm>
              <a:off x="3494867" y="3962400"/>
              <a:ext cx="45719" cy="45719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4EF548D-0734-6C96-D32A-68C84C5F38BD}"/>
                </a:ext>
              </a:extLst>
            </p:cNvPr>
            <p:cNvSpPr/>
            <p:nvPr/>
          </p:nvSpPr>
          <p:spPr bwMode="auto">
            <a:xfrm>
              <a:off x="3489382" y="4482720"/>
              <a:ext cx="45719" cy="45719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EF0CF79-CA17-DD4D-C319-53DB0928B2EB}"/>
              </a:ext>
            </a:extLst>
          </p:cNvPr>
          <p:cNvSpPr txBox="1"/>
          <p:nvPr/>
        </p:nvSpPr>
        <p:spPr>
          <a:xfrm>
            <a:off x="3505200" y="1928976"/>
            <a:ext cx="581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/>
              <a:t>Towers are placed so that rover always sees at least 3 LEDs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09973F-F338-8728-4AC2-07954DF7785C}"/>
              </a:ext>
            </a:extLst>
          </p:cNvPr>
          <p:cNvSpPr txBox="1"/>
          <p:nvPr/>
        </p:nvSpPr>
        <p:spPr>
          <a:xfrm>
            <a:off x="3515660" y="1930878"/>
            <a:ext cx="551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/>
              <a:t>Rover identifies LEDs and takes pixel coordinates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62C762-EEBB-AD97-EA29-137497FED74D}"/>
              </a:ext>
            </a:extLst>
          </p:cNvPr>
          <p:cNvSpPr txBox="1"/>
          <p:nvPr/>
        </p:nvSpPr>
        <p:spPr>
          <a:xfrm>
            <a:off x="4978822" y="4490659"/>
            <a:ext cx="1767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/>
              <a:t>(x, y, z, </a:t>
            </a:r>
            <a:r>
              <a:rPr lang="el-GR" sz="1400" u="none" dirty="0"/>
              <a:t>φ</a:t>
            </a:r>
            <a:r>
              <a:rPr lang="en-US" sz="1400" u="none" dirty="0"/>
              <a:t>, </a:t>
            </a:r>
            <a:r>
              <a:rPr lang="el-GR" sz="1400" u="none" dirty="0"/>
              <a:t>θ</a:t>
            </a:r>
            <a:r>
              <a:rPr lang="en-US" sz="1400" u="none" dirty="0"/>
              <a:t>, </a:t>
            </a:r>
            <a:r>
              <a:rPr lang="el-GR" sz="1400" u="none" dirty="0"/>
              <a:t>ψ</a:t>
            </a:r>
            <a:r>
              <a:rPr lang="en-US" sz="1400" u="none" dirty="0"/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F5A9D3-CF8D-001D-3C3B-ACC4F97E8FBD}"/>
              </a:ext>
            </a:extLst>
          </p:cNvPr>
          <p:cNvSpPr txBox="1"/>
          <p:nvPr/>
        </p:nvSpPr>
        <p:spPr>
          <a:xfrm>
            <a:off x="3519989" y="1934532"/>
            <a:ext cx="649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/>
              <a:t>Camera on rover takes photo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491594-2C9F-457F-69E2-B0D69CBEE0EE}"/>
              </a:ext>
            </a:extLst>
          </p:cNvPr>
          <p:cNvSpPr txBox="1"/>
          <p:nvPr/>
        </p:nvSpPr>
        <p:spPr>
          <a:xfrm>
            <a:off x="2542027" y="6592079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Concept of operations for surface asset pose estimation  </a:t>
            </a:r>
          </a:p>
        </p:txBody>
      </p:sp>
      <p:sp>
        <p:nvSpPr>
          <p:cNvPr id="55" name="Partial Circle 54">
            <a:extLst>
              <a:ext uri="{FF2B5EF4-FFF2-40B4-BE49-F238E27FC236}">
                <a16:creationId xmlns:a16="http://schemas.microsoft.com/office/drawing/2014/main" id="{FCCA7514-8A07-9938-F5E1-2B8899B928F6}"/>
              </a:ext>
            </a:extLst>
          </p:cNvPr>
          <p:cNvSpPr/>
          <p:nvPr/>
        </p:nvSpPr>
        <p:spPr bwMode="auto">
          <a:xfrm rot="16996464">
            <a:off x="4323523" y="2761644"/>
            <a:ext cx="2889796" cy="2889796"/>
          </a:xfrm>
          <a:prstGeom prst="pie">
            <a:avLst>
              <a:gd name="adj1" fmla="val 0"/>
              <a:gd name="adj2" fmla="val 6708875"/>
            </a:avLst>
          </a:prstGeom>
          <a:solidFill>
            <a:srgbClr val="0099CC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7E1BCD-32B6-E4CB-7853-9294CB547958}"/>
              </a:ext>
            </a:extLst>
          </p:cNvPr>
          <p:cNvSpPr txBox="1"/>
          <p:nvPr/>
        </p:nvSpPr>
        <p:spPr>
          <a:xfrm>
            <a:off x="5785969" y="2865752"/>
            <a:ext cx="1767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/>
              <a:t>(x</a:t>
            </a:r>
            <a:r>
              <a:rPr lang="en-US" sz="1400" u="none" baseline="-25000" dirty="0"/>
              <a:t>1</a:t>
            </a:r>
            <a:r>
              <a:rPr lang="en-US" sz="1400" u="none" dirty="0"/>
              <a:t>, y</a:t>
            </a:r>
            <a:r>
              <a:rPr lang="en-US" sz="1400" u="none" baseline="-25000" dirty="0"/>
              <a:t>1</a:t>
            </a:r>
            <a:r>
              <a:rPr lang="en-US" sz="1400" u="none" dirty="0"/>
              <a:t>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747E11C-884B-785D-36F4-1E6F26CB3763}"/>
              </a:ext>
            </a:extLst>
          </p:cNvPr>
          <p:cNvSpPr txBox="1"/>
          <p:nvPr/>
        </p:nvSpPr>
        <p:spPr>
          <a:xfrm>
            <a:off x="5796206" y="3360971"/>
            <a:ext cx="1767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/>
              <a:t>(x</a:t>
            </a:r>
            <a:r>
              <a:rPr lang="en-US" sz="1400" u="none" baseline="-25000" dirty="0"/>
              <a:t>2</a:t>
            </a:r>
            <a:r>
              <a:rPr lang="en-US" sz="1400" u="none" dirty="0"/>
              <a:t>, y</a:t>
            </a:r>
            <a:r>
              <a:rPr lang="en-US" sz="1400" u="none" baseline="-25000" dirty="0"/>
              <a:t>2</a:t>
            </a:r>
            <a:r>
              <a:rPr lang="en-US" sz="1400" u="none" dirty="0"/>
              <a:t>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F2D05D4-FC43-68D7-E313-DB3538F73782}"/>
              </a:ext>
            </a:extLst>
          </p:cNvPr>
          <p:cNvSpPr txBox="1"/>
          <p:nvPr/>
        </p:nvSpPr>
        <p:spPr>
          <a:xfrm>
            <a:off x="6841181" y="3991897"/>
            <a:ext cx="1767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/>
              <a:t>(x</a:t>
            </a:r>
            <a:r>
              <a:rPr lang="en-US" sz="1400" u="none" baseline="-25000" dirty="0"/>
              <a:t>3</a:t>
            </a:r>
            <a:r>
              <a:rPr lang="en-US" sz="1400" u="none" dirty="0"/>
              <a:t>, y</a:t>
            </a:r>
            <a:r>
              <a:rPr lang="en-US" sz="1400" u="none" baseline="-25000" dirty="0"/>
              <a:t>3</a:t>
            </a:r>
            <a:r>
              <a:rPr lang="en-US" sz="1400" u="none" dirty="0"/>
              <a:t>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732724-EB8A-0EE1-A301-FA250965D4EE}"/>
              </a:ext>
            </a:extLst>
          </p:cNvPr>
          <p:cNvSpPr txBox="1"/>
          <p:nvPr/>
        </p:nvSpPr>
        <p:spPr>
          <a:xfrm>
            <a:off x="6849678" y="4480713"/>
            <a:ext cx="1767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/>
              <a:t>(x</a:t>
            </a:r>
            <a:r>
              <a:rPr lang="en-US" sz="1400" u="none" baseline="-25000" dirty="0"/>
              <a:t>4</a:t>
            </a:r>
            <a:r>
              <a:rPr lang="en-US" sz="1400" u="none" dirty="0"/>
              <a:t>, y</a:t>
            </a:r>
            <a:r>
              <a:rPr lang="en-US" sz="1400" u="none" baseline="-25000" dirty="0"/>
              <a:t>4</a:t>
            </a:r>
            <a:r>
              <a:rPr lang="en-US" sz="1400" u="none" dirty="0"/>
              <a:t>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DB0568E-9113-E185-2A6F-1D321D889678}"/>
              </a:ext>
            </a:extLst>
          </p:cNvPr>
          <p:cNvSpPr/>
          <p:nvPr/>
        </p:nvSpPr>
        <p:spPr bwMode="auto">
          <a:xfrm>
            <a:off x="1365670" y="5805583"/>
            <a:ext cx="14478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Take Photo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DF2F725-42C1-A928-4C55-9AF35D611378}"/>
              </a:ext>
            </a:extLst>
          </p:cNvPr>
          <p:cNvSpPr/>
          <p:nvPr/>
        </p:nvSpPr>
        <p:spPr bwMode="auto">
          <a:xfrm>
            <a:off x="3249104" y="5805583"/>
            <a:ext cx="197545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Identify LEDs,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Get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1B44440-7FC8-1E9E-095B-6A75A26F88CF}"/>
              </a:ext>
            </a:extLst>
          </p:cNvPr>
          <p:cNvSpPr/>
          <p:nvPr/>
        </p:nvSpPr>
        <p:spPr bwMode="auto">
          <a:xfrm>
            <a:off x="5763704" y="5680848"/>
            <a:ext cx="1975450" cy="8651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Estimate position and attitude from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33FCE9E-CC2F-BEF0-A581-B958BD14B2B8}"/>
              </a:ext>
            </a:extLst>
          </p:cNvPr>
          <p:cNvCxnSpPr>
            <a:stCxn id="52" idx="3"/>
            <a:endCxn id="53" idx="1"/>
          </p:cNvCxnSpPr>
          <p:nvPr/>
        </p:nvCxnSpPr>
        <p:spPr bwMode="auto">
          <a:xfrm>
            <a:off x="2813470" y="6110383"/>
            <a:ext cx="43563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D956E92-CC9F-FA52-072B-645DB6E0CA9F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 bwMode="auto">
          <a:xfrm>
            <a:off x="5224554" y="6110383"/>
            <a:ext cx="539150" cy="3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0622F182-0813-1B28-2FEA-273D19795888}"/>
              </a:ext>
            </a:extLst>
          </p:cNvPr>
          <p:cNvSpPr/>
          <p:nvPr/>
        </p:nvSpPr>
        <p:spPr bwMode="auto">
          <a:xfrm>
            <a:off x="762000" y="5571668"/>
            <a:ext cx="2209800" cy="1069606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BEEAEFE-1128-F518-41E4-79420A8D74CD}"/>
              </a:ext>
            </a:extLst>
          </p:cNvPr>
          <p:cNvSpPr/>
          <p:nvPr/>
        </p:nvSpPr>
        <p:spPr bwMode="auto">
          <a:xfrm>
            <a:off x="3124200" y="5568439"/>
            <a:ext cx="2209800" cy="1069606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351556-9FE7-57AB-8FC3-A794C83A3B71}"/>
              </a:ext>
            </a:extLst>
          </p:cNvPr>
          <p:cNvSpPr/>
          <p:nvPr/>
        </p:nvSpPr>
        <p:spPr bwMode="auto">
          <a:xfrm>
            <a:off x="5630877" y="5575580"/>
            <a:ext cx="2209800" cy="1069606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3FE29A-12EA-A62E-A7E5-8A4718510DF3}"/>
              </a:ext>
            </a:extLst>
          </p:cNvPr>
          <p:cNvSpPr txBox="1"/>
          <p:nvPr/>
        </p:nvSpPr>
        <p:spPr>
          <a:xfrm>
            <a:off x="3505200" y="1922252"/>
            <a:ext cx="649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/>
              <a:t>Estimate position and attitude from pixel coordinates</a:t>
            </a:r>
          </a:p>
        </p:txBody>
      </p:sp>
      <p:pic>
        <p:nvPicPr>
          <p:cNvPr id="23" name="Picture 22" descr="A planet on the surface of the moon&#10;&#10;Description automatically generated">
            <a:extLst>
              <a:ext uri="{FF2B5EF4-FFF2-40B4-BE49-F238E27FC236}">
                <a16:creationId xmlns:a16="http://schemas.microsoft.com/office/drawing/2014/main" id="{2A310BDE-B565-37F7-34DE-AC01E75B40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4" t="45189" r="45456" b="18039"/>
          <a:stretch/>
        </p:blipFill>
        <p:spPr>
          <a:xfrm>
            <a:off x="494927" y="3255117"/>
            <a:ext cx="2142016" cy="160238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8C49D6-B343-ED38-957E-1CE7E57FE8FE}"/>
              </a:ext>
            </a:extLst>
          </p:cNvPr>
          <p:cNvCxnSpPr/>
          <p:nvPr/>
        </p:nvCxnSpPr>
        <p:spPr bwMode="auto">
          <a:xfrm>
            <a:off x="1126451" y="3438502"/>
            <a:ext cx="0" cy="11208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35CF9118-29E6-C372-4F26-77E364AB13DC}"/>
              </a:ext>
            </a:extLst>
          </p:cNvPr>
          <p:cNvSpPr/>
          <p:nvPr/>
        </p:nvSpPr>
        <p:spPr bwMode="auto">
          <a:xfrm>
            <a:off x="1103591" y="3438502"/>
            <a:ext cx="45719" cy="45719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F96120F-9C08-3A82-C418-7A640C997515}"/>
              </a:ext>
            </a:extLst>
          </p:cNvPr>
          <p:cNvSpPr/>
          <p:nvPr/>
        </p:nvSpPr>
        <p:spPr bwMode="auto">
          <a:xfrm>
            <a:off x="1098106" y="3958822"/>
            <a:ext cx="45719" cy="4571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1238A7D-B402-AA9C-5D8D-A0B545F95CE6}"/>
              </a:ext>
            </a:extLst>
          </p:cNvPr>
          <p:cNvCxnSpPr/>
          <p:nvPr/>
        </p:nvCxnSpPr>
        <p:spPr bwMode="auto">
          <a:xfrm>
            <a:off x="2190460" y="3474853"/>
            <a:ext cx="0" cy="11208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ED9194BC-3FE9-B6A1-772C-AF69587DCDD8}"/>
              </a:ext>
            </a:extLst>
          </p:cNvPr>
          <p:cNvSpPr/>
          <p:nvPr/>
        </p:nvSpPr>
        <p:spPr bwMode="auto">
          <a:xfrm>
            <a:off x="2167600" y="3474853"/>
            <a:ext cx="45719" cy="4571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416EF5B-35B6-66A5-5B9C-94487DCCA804}"/>
              </a:ext>
            </a:extLst>
          </p:cNvPr>
          <p:cNvSpPr/>
          <p:nvPr/>
        </p:nvSpPr>
        <p:spPr bwMode="auto">
          <a:xfrm>
            <a:off x="2162115" y="3995173"/>
            <a:ext cx="45719" cy="45719"/>
          </a:xfrm>
          <a:prstGeom prst="ellipse">
            <a:avLst/>
          </a:prstGeom>
          <a:solidFill>
            <a:srgbClr val="008000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A1CB1D-07D4-5B84-12AA-3A3BC146407E}"/>
              </a:ext>
            </a:extLst>
          </p:cNvPr>
          <p:cNvSpPr txBox="1"/>
          <p:nvPr/>
        </p:nvSpPr>
        <p:spPr>
          <a:xfrm>
            <a:off x="657844" y="2929975"/>
            <a:ext cx="2045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View From Rover</a:t>
            </a:r>
          </a:p>
        </p:txBody>
      </p:sp>
    </p:spTree>
    <p:extLst>
      <p:ext uri="{BB962C8B-B14F-4D97-AF65-F5344CB8AC3E}">
        <p14:creationId xmlns:p14="http://schemas.microsoft.com/office/powerpoint/2010/main" val="335943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9" grpId="0"/>
      <p:bldP spid="20" grpId="0"/>
      <p:bldP spid="20" grpId="1"/>
      <p:bldP spid="34" grpId="0"/>
      <p:bldP spid="48" grpId="0"/>
      <p:bldP spid="48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3" grpId="0" animBg="1"/>
      <p:bldP spid="63" grpId="1" animBg="1"/>
      <p:bldP spid="65" grpId="0" animBg="1"/>
      <p:bldP spid="65" grpId="1" animBg="1"/>
      <p:bldP spid="68" grpId="0" animBg="1"/>
      <p:bldP spid="69" grpId="0"/>
      <p:bldP spid="26" grpId="0" animBg="1"/>
      <p:bldP spid="27" grpId="0" animBg="1"/>
      <p:bldP spid="30" grpId="0" animBg="1"/>
      <p:bldP spid="31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company&#10;&#10;Description automatically generated">
            <a:extLst>
              <a:ext uri="{FF2B5EF4-FFF2-40B4-BE49-F238E27FC236}">
                <a16:creationId xmlns:a16="http://schemas.microsoft.com/office/drawing/2014/main" id="{2E183D04-2984-6895-7BF2-F07A44017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352" y="1858057"/>
            <a:ext cx="5909296" cy="480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1026431"/>
          </a:xfrm>
        </p:spPr>
        <p:txBody>
          <a:bodyPr/>
          <a:lstStyle/>
          <a:p>
            <a:endParaRPr lang="en-US" baseline="30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9DB674-A61A-0AD3-6CFE-6AA84737CC8F}"/>
              </a:ext>
            </a:extLst>
          </p:cNvPr>
          <p:cNvSpPr/>
          <p:nvPr/>
        </p:nvSpPr>
        <p:spPr bwMode="auto">
          <a:xfrm>
            <a:off x="3276600" y="4114801"/>
            <a:ext cx="3124200" cy="1447800"/>
          </a:xfrm>
          <a:prstGeom prst="rect">
            <a:avLst/>
          </a:prstGeom>
          <a:noFill/>
          <a:ln w="1905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Garamond" pitchFamily="18" charset="0"/>
              </a:rPr>
              <a:t>    Scope of this Presentation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F062757-9672-6B41-C3F1-F87530655EEC}"/>
              </a:ext>
            </a:extLst>
          </p:cNvPr>
          <p:cNvGrpSpPr/>
          <p:nvPr/>
        </p:nvGrpSpPr>
        <p:grpSpPr>
          <a:xfrm>
            <a:off x="6324600" y="1926783"/>
            <a:ext cx="2667000" cy="646331"/>
            <a:chOff x="6324600" y="1926783"/>
            <a:chExt cx="2667000" cy="6463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6A7A54-5A70-B17D-6F9B-920B0B26BB41}"/>
                </a:ext>
              </a:extLst>
            </p:cNvPr>
            <p:cNvSpPr txBox="1"/>
            <p:nvPr/>
          </p:nvSpPr>
          <p:spPr>
            <a:xfrm>
              <a:off x="6324600" y="1926783"/>
              <a:ext cx="2667000" cy="646331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u="none" dirty="0">
                  <a:solidFill>
                    <a:schemeClr val="bg2"/>
                  </a:solidFill>
                </a:rPr>
                <a:t>   Hardware</a:t>
              </a:r>
            </a:p>
            <a:p>
              <a:r>
                <a:rPr lang="en-US" sz="1800" u="none" dirty="0">
                  <a:solidFill>
                    <a:schemeClr val="bg2"/>
                  </a:solidFill>
                </a:rPr>
                <a:t>   Hardware and Software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7AE46A-5954-C16D-4162-53ABEFBD67EE}"/>
                </a:ext>
              </a:extLst>
            </p:cNvPr>
            <p:cNvSpPr/>
            <p:nvPr/>
          </p:nvSpPr>
          <p:spPr bwMode="auto">
            <a:xfrm>
              <a:off x="6400800" y="2027926"/>
              <a:ext cx="152400" cy="152400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BB4137A-9D4E-31DA-F71D-25DBF8825BE5}"/>
                </a:ext>
              </a:extLst>
            </p:cNvPr>
            <p:cNvSpPr/>
            <p:nvPr/>
          </p:nvSpPr>
          <p:spPr bwMode="auto">
            <a:xfrm>
              <a:off x="6400800" y="2329885"/>
              <a:ext cx="152400" cy="152400"/>
            </a:xfrm>
            <a:prstGeom prst="rect">
              <a:avLst/>
            </a:prstGeom>
            <a:solidFill>
              <a:srgbClr val="996633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05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1026431"/>
          </a:xfrm>
        </p:spPr>
        <p:txBody>
          <a:bodyPr/>
          <a:lstStyle/>
          <a:p>
            <a:r>
              <a:rPr lang="en-US" dirty="0"/>
              <a:t>Cameras for rovers</a:t>
            </a:r>
          </a:p>
          <a:p>
            <a:endParaRPr lang="en-US" baseline="30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D4B808CF-5A2C-60E1-C04E-0E14AEB6EA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732075"/>
              </p:ext>
            </p:extLst>
          </p:nvPr>
        </p:nvGraphicFramePr>
        <p:xfrm>
          <a:off x="304800" y="2667000"/>
          <a:ext cx="8382000" cy="2392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35831367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10640809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22663827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0203102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1302305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2412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Mars 2020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2"/>
                          </a:solidFill>
                        </a:rPr>
                        <a:t>Triscape</a:t>
                      </a: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 100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2"/>
                          </a:solidFill>
                        </a:rPr>
                        <a:t>Auricam</a:t>
                      </a: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 D35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2"/>
                          </a:solidFill>
                        </a:rPr>
                        <a:t>Auricam</a:t>
                      </a: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 D80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GomspaceNanocam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8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Pixel Size (</a:t>
                      </a:r>
                      <a:r>
                        <a:rPr lang="el-GR" dirty="0">
                          <a:solidFill>
                            <a:schemeClr val="bg2"/>
                          </a:solidFill>
                        </a:rPr>
                        <a:t>μ</a:t>
                      </a: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m)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6.4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5.5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5.5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5.5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3.2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18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Focal Length (mm)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120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580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8.2/34.9/70.5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48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Sensor Size (</a:t>
                      </a:r>
                      <a:r>
                        <a:rPr lang="en-US" dirty="0" err="1">
                          <a:solidFill>
                            <a:schemeClr val="bg2"/>
                          </a:solidFill>
                        </a:rPr>
                        <a:t>px</a:t>
                      </a: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5120 x 3840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4096 x 3072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2048 x 2048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2048 x 2048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2048 x 1536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15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Sensor Size (mm)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32.8 x 24.6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22.5 x 16.9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11.3 x 11.3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11.3 x 11.3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6.55 x 4.92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33475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6FD2751-1070-6A23-2D2E-8C2C31DC52A6}"/>
              </a:ext>
            </a:extLst>
          </p:cNvPr>
          <p:cNvSpPr txBox="1"/>
          <p:nvPr/>
        </p:nvSpPr>
        <p:spPr>
          <a:xfrm>
            <a:off x="2017654" y="6504801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Flow chart for pose estimation system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59C503-399E-A76B-A156-FC4B0EA81340}"/>
              </a:ext>
            </a:extLst>
          </p:cNvPr>
          <p:cNvSpPr/>
          <p:nvPr/>
        </p:nvSpPr>
        <p:spPr bwMode="auto">
          <a:xfrm>
            <a:off x="1393166" y="5603852"/>
            <a:ext cx="14478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Take Photo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6C50DE-EEA6-5D79-6DFA-0DCB5818970C}"/>
              </a:ext>
            </a:extLst>
          </p:cNvPr>
          <p:cNvSpPr/>
          <p:nvPr/>
        </p:nvSpPr>
        <p:spPr bwMode="auto">
          <a:xfrm>
            <a:off x="3276600" y="5603852"/>
            <a:ext cx="197545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Identify LEDs,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Get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014DFE-41ED-C2E1-FADD-192754B8C6E0}"/>
              </a:ext>
            </a:extLst>
          </p:cNvPr>
          <p:cNvSpPr/>
          <p:nvPr/>
        </p:nvSpPr>
        <p:spPr bwMode="auto">
          <a:xfrm>
            <a:off x="5791200" y="5479117"/>
            <a:ext cx="1975450" cy="8651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Estimate position and attitude from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3157CAC-AE8D-E4C1-516A-AC33BFB99603}"/>
              </a:ext>
            </a:extLst>
          </p:cNvPr>
          <p:cNvCxnSpPr>
            <a:stCxn id="13" idx="3"/>
            <a:endCxn id="16" idx="1"/>
          </p:cNvCxnSpPr>
          <p:nvPr/>
        </p:nvCxnSpPr>
        <p:spPr bwMode="auto">
          <a:xfrm>
            <a:off x="2840966" y="5908652"/>
            <a:ext cx="43563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AA40FB-55D6-B866-F251-C1894D9AF910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 bwMode="auto">
          <a:xfrm>
            <a:off x="5252050" y="5908652"/>
            <a:ext cx="539150" cy="3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1CC9436-1A90-FB6A-AD43-D43BE3155759}"/>
              </a:ext>
            </a:extLst>
          </p:cNvPr>
          <p:cNvSpPr/>
          <p:nvPr/>
        </p:nvSpPr>
        <p:spPr bwMode="auto">
          <a:xfrm>
            <a:off x="912754" y="5335054"/>
            <a:ext cx="2135246" cy="1089487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D2B810-821D-028C-2AD8-23FD89CEBE48}"/>
              </a:ext>
            </a:extLst>
          </p:cNvPr>
          <p:cNvSpPr txBox="1"/>
          <p:nvPr/>
        </p:nvSpPr>
        <p:spPr>
          <a:xfrm>
            <a:off x="2520679" y="5040867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Table: Space qualified cameras for rover</a:t>
            </a:r>
          </a:p>
        </p:txBody>
      </p:sp>
    </p:spTree>
    <p:extLst>
      <p:ext uri="{BB962C8B-B14F-4D97-AF65-F5344CB8AC3E}">
        <p14:creationId xmlns:p14="http://schemas.microsoft.com/office/powerpoint/2010/main" val="3548860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2FD2-C5F4-BB9E-3708-489AE2F1A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a graph showing a range of sensor sizes&#10;&#10;Description automatically generated with medium confidence">
            <a:extLst>
              <a:ext uri="{FF2B5EF4-FFF2-40B4-BE49-F238E27FC236}">
                <a16:creationId xmlns:a16="http://schemas.microsoft.com/office/drawing/2014/main" id="{AAD4622B-F414-1121-51A2-A4375BA36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89" y="2286000"/>
            <a:ext cx="5333333" cy="40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7DB21E-E9FB-39F0-42A4-BD707C650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491897-D44E-5D7B-31B2-94583E288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Field of view comparison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308BD278-1C27-84D4-3685-F1DE670F31D6}"/>
              </a:ext>
            </a:extLst>
          </p:cNvPr>
          <p:cNvCxnSpPr>
            <a:cxnSpLocks/>
          </p:cNvCxnSpPr>
          <p:nvPr/>
        </p:nvCxnSpPr>
        <p:spPr bwMode="auto">
          <a:xfrm flipV="1">
            <a:off x="1295400" y="5013218"/>
            <a:ext cx="1945913" cy="176293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9E0BA0C-ADC4-DAB6-42FC-9ABE3148C36E}"/>
              </a:ext>
            </a:extLst>
          </p:cNvPr>
          <p:cNvSpPr txBox="1"/>
          <p:nvPr/>
        </p:nvSpPr>
        <p:spPr>
          <a:xfrm>
            <a:off x="0" y="4679822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none" dirty="0" err="1">
                <a:solidFill>
                  <a:schemeClr val="bg2"/>
                </a:solidFill>
              </a:rPr>
              <a:t>Gomspace</a:t>
            </a:r>
            <a:r>
              <a:rPr lang="en-US" sz="2000" u="none" dirty="0">
                <a:solidFill>
                  <a:schemeClr val="bg2"/>
                </a:solidFill>
              </a:rPr>
              <a:t> </a:t>
            </a:r>
            <a:r>
              <a:rPr lang="en-US" sz="2000" u="none" dirty="0" err="1">
                <a:solidFill>
                  <a:schemeClr val="bg2"/>
                </a:solidFill>
              </a:rPr>
              <a:t>Nanocam</a:t>
            </a:r>
            <a:endParaRPr lang="en-US" sz="2000" u="none" dirty="0">
              <a:solidFill>
                <a:schemeClr val="bg2"/>
              </a:solidFill>
            </a:endParaRPr>
          </a:p>
          <a:p>
            <a:r>
              <a:rPr lang="en-US" sz="2000" u="none" dirty="0">
                <a:solidFill>
                  <a:schemeClr val="bg2"/>
                </a:solidFill>
              </a:rPr>
              <a:t>(34.9mm)</a:t>
            </a:r>
          </a:p>
          <a:p>
            <a:r>
              <a:rPr lang="en-US" sz="2000" u="none" dirty="0">
                <a:solidFill>
                  <a:schemeClr val="bg2"/>
                </a:solidFill>
              </a:rPr>
              <a:t>400m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49EEBEE2-F7A0-6486-B32E-D08C7A20A226}"/>
              </a:ext>
            </a:extLst>
          </p:cNvPr>
          <p:cNvCxnSpPr>
            <a:cxnSpLocks/>
            <a:endCxn id="22" idx="1"/>
          </p:cNvCxnSpPr>
          <p:nvPr/>
        </p:nvCxnSpPr>
        <p:spPr bwMode="auto">
          <a:xfrm flipV="1">
            <a:off x="5410200" y="4339316"/>
            <a:ext cx="1759622" cy="85019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6D48312-1C3A-74EE-F79A-5B341A2B2A36}"/>
              </a:ext>
            </a:extLst>
          </p:cNvPr>
          <p:cNvSpPr txBox="1"/>
          <p:nvPr/>
        </p:nvSpPr>
        <p:spPr>
          <a:xfrm>
            <a:off x="7169822" y="3985373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none" dirty="0">
                <a:solidFill>
                  <a:schemeClr val="bg2"/>
                </a:solidFill>
              </a:rPr>
              <a:t>Mars 2020</a:t>
            </a:r>
          </a:p>
          <a:p>
            <a:r>
              <a:rPr lang="en-US" sz="2000" u="none" dirty="0">
                <a:solidFill>
                  <a:schemeClr val="bg2"/>
                </a:solidFill>
              </a:rPr>
              <a:t>541m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CBF9DC-32C0-5BB7-0573-A2A4E3B30011}"/>
              </a:ext>
            </a:extLst>
          </p:cNvPr>
          <p:cNvSpPr txBox="1"/>
          <p:nvPr/>
        </p:nvSpPr>
        <p:spPr>
          <a:xfrm>
            <a:off x="10898" y="2563938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none" dirty="0" err="1">
                <a:solidFill>
                  <a:schemeClr val="bg2"/>
                </a:solidFill>
              </a:rPr>
              <a:t>Auricam</a:t>
            </a:r>
            <a:r>
              <a:rPr lang="en-US" sz="2000" u="none" dirty="0">
                <a:solidFill>
                  <a:schemeClr val="bg2"/>
                </a:solidFill>
              </a:rPr>
              <a:t> D10</a:t>
            </a:r>
          </a:p>
          <a:p>
            <a:r>
              <a:rPr lang="en-US" sz="2000" u="none" dirty="0">
                <a:solidFill>
                  <a:schemeClr val="bg2"/>
                </a:solidFill>
              </a:rPr>
              <a:t>2750m</a:t>
            </a:r>
          </a:p>
          <a:p>
            <a:endParaRPr lang="en-US" sz="2000" u="none" dirty="0">
              <a:solidFill>
                <a:schemeClr val="bg2"/>
              </a:solidFill>
            </a:endParaRP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E234947B-D873-C47D-C68E-5967B19F9ADC}"/>
              </a:ext>
            </a:extLst>
          </p:cNvPr>
          <p:cNvCxnSpPr>
            <a:cxnSpLocks/>
            <a:endCxn id="8" idx="2"/>
          </p:cNvCxnSpPr>
          <p:nvPr/>
        </p:nvCxnSpPr>
        <p:spPr bwMode="auto">
          <a:xfrm>
            <a:off x="1284775" y="2989801"/>
            <a:ext cx="1933407" cy="143715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936F11A-D45C-308C-8C60-6D3FAF3A3B86}"/>
              </a:ext>
            </a:extLst>
          </p:cNvPr>
          <p:cNvSpPr txBox="1"/>
          <p:nvPr/>
        </p:nvSpPr>
        <p:spPr>
          <a:xfrm>
            <a:off x="6309" y="3215005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none" dirty="0" err="1">
                <a:solidFill>
                  <a:schemeClr val="bg2"/>
                </a:solidFill>
              </a:rPr>
              <a:t>Gomspace</a:t>
            </a:r>
            <a:r>
              <a:rPr lang="en-US" sz="2000" u="none" dirty="0">
                <a:solidFill>
                  <a:schemeClr val="bg2"/>
                </a:solidFill>
              </a:rPr>
              <a:t> </a:t>
            </a:r>
            <a:r>
              <a:rPr lang="en-US" sz="2000" u="none" dirty="0" err="1">
                <a:solidFill>
                  <a:schemeClr val="bg2"/>
                </a:solidFill>
              </a:rPr>
              <a:t>Nanocam</a:t>
            </a:r>
            <a:endParaRPr lang="en-US" sz="2000" u="none" dirty="0">
              <a:solidFill>
                <a:schemeClr val="bg2"/>
              </a:solidFill>
            </a:endParaRPr>
          </a:p>
          <a:p>
            <a:r>
              <a:rPr lang="en-US" sz="2000" u="none" dirty="0">
                <a:solidFill>
                  <a:schemeClr val="bg2"/>
                </a:solidFill>
              </a:rPr>
              <a:t>(8.2mm)</a:t>
            </a:r>
          </a:p>
          <a:p>
            <a:r>
              <a:rPr lang="en-US" sz="2000" u="none" dirty="0">
                <a:solidFill>
                  <a:schemeClr val="bg2"/>
                </a:solidFill>
              </a:rPr>
              <a:t>1650m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113B9A44-695C-1429-E643-D2596F53FE83}"/>
              </a:ext>
            </a:extLst>
          </p:cNvPr>
          <p:cNvCxnSpPr>
            <a:cxnSpLocks/>
            <a:endCxn id="9" idx="2"/>
          </p:cNvCxnSpPr>
          <p:nvPr/>
        </p:nvCxnSpPr>
        <p:spPr bwMode="auto">
          <a:xfrm>
            <a:off x="1226222" y="3689779"/>
            <a:ext cx="1687558" cy="100348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7111C69-A162-59AF-F793-BA8B9C28D6F8}"/>
              </a:ext>
            </a:extLst>
          </p:cNvPr>
          <p:cNvSpPr txBox="1"/>
          <p:nvPr/>
        </p:nvSpPr>
        <p:spPr>
          <a:xfrm>
            <a:off x="2459502" y="6070392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Field of view coverage of different cameras at a distance of 2000m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B50B808-8691-B062-17D4-852D15089178}"/>
              </a:ext>
            </a:extLst>
          </p:cNvPr>
          <p:cNvSpPr/>
          <p:nvPr/>
        </p:nvSpPr>
        <p:spPr bwMode="auto">
          <a:xfrm>
            <a:off x="3218182" y="4315469"/>
            <a:ext cx="222975" cy="222975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  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4D9BB3F-DD7C-740E-1382-BDD4A29A25B9}"/>
              </a:ext>
            </a:extLst>
          </p:cNvPr>
          <p:cNvSpPr/>
          <p:nvPr/>
        </p:nvSpPr>
        <p:spPr bwMode="auto">
          <a:xfrm>
            <a:off x="2913780" y="4581771"/>
            <a:ext cx="222975" cy="222975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A09B02E0-19BC-5F9D-8867-8D35A722EAB3}"/>
              </a:ext>
            </a:extLst>
          </p:cNvPr>
          <p:cNvSpPr txBox="1">
            <a:spLocks/>
          </p:cNvSpPr>
          <p:nvPr/>
        </p:nvSpPr>
        <p:spPr bwMode="auto">
          <a:xfrm>
            <a:off x="609600" y="6383069"/>
            <a:ext cx="7391400" cy="412906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u="none" kern="0" dirty="0" err="1"/>
              <a:t>Auricam</a:t>
            </a:r>
            <a:r>
              <a:rPr lang="en-US" sz="2000" u="none" kern="0" dirty="0"/>
              <a:t> D10 and </a:t>
            </a:r>
            <a:r>
              <a:rPr lang="en-US" sz="2000" u="none" kern="0" dirty="0" err="1"/>
              <a:t>Gomspace</a:t>
            </a:r>
            <a:r>
              <a:rPr lang="en-US" sz="2000" u="none" kern="0" dirty="0"/>
              <a:t> </a:t>
            </a:r>
            <a:r>
              <a:rPr lang="en-US" sz="2000" u="none" kern="0" dirty="0" err="1"/>
              <a:t>Nanocam</a:t>
            </a:r>
            <a:r>
              <a:rPr lang="en-US" sz="2000" u="none" kern="0" dirty="0"/>
              <a:t> provide sufficient </a:t>
            </a:r>
            <a:r>
              <a:rPr lang="en-US" sz="2000" u="none" kern="0" dirty="0" err="1"/>
              <a:t>FoV</a:t>
            </a:r>
            <a:endParaRPr lang="en-US" sz="2000" u="none" kern="0" dirty="0"/>
          </a:p>
          <a:p>
            <a:pPr lvl="1">
              <a:buFont typeface="Wingdings" panose="05000000000000000000" pitchFamily="2" charset="2"/>
              <a:buChar char="Ø"/>
            </a:pPr>
            <a:endParaRPr lang="en-US" u="none" kern="0" dirty="0"/>
          </a:p>
        </p:txBody>
      </p:sp>
    </p:spTree>
    <p:extLst>
      <p:ext uri="{BB962C8B-B14F-4D97-AF65-F5344CB8AC3E}">
        <p14:creationId xmlns:p14="http://schemas.microsoft.com/office/powerpoint/2010/main" val="294027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4724B-A706-3E75-74EB-EC5C9441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of a graph with a triangle&#10;&#10;Description automatically generated with medium confidence">
            <a:extLst>
              <a:ext uri="{FF2B5EF4-FFF2-40B4-BE49-F238E27FC236}">
                <a16:creationId xmlns:a16="http://schemas.microsoft.com/office/drawing/2014/main" id="{0A8AC896-2DDE-5F81-16F5-1A566B88F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6" y="3016507"/>
            <a:ext cx="4410002" cy="3307502"/>
          </a:xfrm>
          <a:prstGeom prst="rect">
            <a:avLst/>
          </a:prstGeom>
        </p:spPr>
      </p:pic>
      <p:pic>
        <p:nvPicPr>
          <p:cNvPr id="4" name="Picture 3" descr="A graph of a range of colors&#10;&#10;Description automatically generated with medium confidence">
            <a:extLst>
              <a:ext uri="{FF2B5EF4-FFF2-40B4-BE49-F238E27FC236}">
                <a16:creationId xmlns:a16="http://schemas.microsoft.com/office/drawing/2014/main" id="{D32420D5-1DAC-E439-A538-74A7D00F6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884726"/>
            <a:ext cx="4587628" cy="34407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FD3BE2-C654-C817-FF43-1EB44AF9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A9BC6A-9ABF-EFE0-5548-FC5953F91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Resolution comparison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EBF94E-A912-EC07-542E-C9597E68C97A}"/>
              </a:ext>
            </a:extLst>
          </p:cNvPr>
          <p:cNvSpPr txBox="1"/>
          <p:nvPr/>
        </p:nvSpPr>
        <p:spPr>
          <a:xfrm>
            <a:off x="1432470" y="2784236"/>
            <a:ext cx="1905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u="none" dirty="0" err="1">
                <a:solidFill>
                  <a:schemeClr val="bg2"/>
                </a:solidFill>
              </a:rPr>
              <a:t>Auricam</a:t>
            </a:r>
            <a:r>
              <a:rPr lang="en-US" u="none" dirty="0">
                <a:solidFill>
                  <a:schemeClr val="bg2"/>
                </a:solidFill>
              </a:rPr>
              <a:t> D10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58CCC3-3C9C-2AAD-40E3-4FF446DC2562}"/>
              </a:ext>
            </a:extLst>
          </p:cNvPr>
          <p:cNvSpPr txBox="1"/>
          <p:nvPr/>
        </p:nvSpPr>
        <p:spPr>
          <a:xfrm>
            <a:off x="5181602" y="2286000"/>
            <a:ext cx="2717321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>
                <a:solidFill>
                  <a:schemeClr val="bg2"/>
                </a:solidFill>
              </a:rPr>
              <a:t>Gomspace</a:t>
            </a:r>
            <a:r>
              <a:rPr lang="en-US" u="none" dirty="0">
                <a:solidFill>
                  <a:schemeClr val="bg2"/>
                </a:solidFill>
              </a:rPr>
              <a:t> </a:t>
            </a:r>
            <a:r>
              <a:rPr lang="en-US" u="none" dirty="0" err="1">
                <a:solidFill>
                  <a:schemeClr val="bg2"/>
                </a:solidFill>
              </a:rPr>
              <a:t>Nanocam</a:t>
            </a:r>
            <a:r>
              <a:rPr lang="en-US" u="none" dirty="0">
                <a:solidFill>
                  <a:schemeClr val="bg2"/>
                </a:solidFill>
              </a:rPr>
              <a:t> (8.2mm)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8C08F-B578-EABD-7AE0-13F8D95C5685}"/>
              </a:ext>
            </a:extLst>
          </p:cNvPr>
          <p:cNvSpPr txBox="1"/>
          <p:nvPr/>
        </p:nvSpPr>
        <p:spPr>
          <a:xfrm>
            <a:off x="2017654" y="6504801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Comparison of object size for two space qualified cameras</a:t>
            </a:r>
          </a:p>
        </p:txBody>
      </p:sp>
    </p:spTree>
    <p:extLst>
      <p:ext uri="{BB962C8B-B14F-4D97-AF65-F5344CB8AC3E}">
        <p14:creationId xmlns:p14="http://schemas.microsoft.com/office/powerpoint/2010/main" val="2911661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Pose Estimation Experiment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Experiment in scaled down lunar landscape</a:t>
            </a:r>
          </a:p>
          <a:p>
            <a:r>
              <a:rPr lang="en-US" dirty="0"/>
              <a:t>1:200 scale</a:t>
            </a:r>
          </a:p>
          <a:p>
            <a:r>
              <a:rPr lang="en-US" dirty="0"/>
              <a:t>Towers are 5m apart</a:t>
            </a:r>
          </a:p>
          <a:p>
            <a:r>
              <a:rPr lang="en-US" dirty="0"/>
              <a:t>Rover moves in 1m × 1m × 1m space</a:t>
            </a:r>
          </a:p>
          <a:p>
            <a:endParaRPr lang="en-US" dirty="0"/>
          </a:p>
        </p:txBody>
      </p:sp>
      <p:pic>
        <p:nvPicPr>
          <p:cNvPr id="4" name="Picture 3" descr="A model of a stage&#10;&#10;Description automatically generated">
            <a:extLst>
              <a:ext uri="{FF2B5EF4-FFF2-40B4-BE49-F238E27FC236}">
                <a16:creationId xmlns:a16="http://schemas.microsoft.com/office/drawing/2014/main" id="{82AB7274-745C-7A99-E59C-96FCE62D5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56" b="95463" l="7704" r="90000">
                        <a14:foregroundMark x1="9111" y1="26389" x2="8185" y2="30603"/>
                        <a14:foregroundMark x1="7852" y1="27037" x2="7704" y2="27963"/>
                        <a14:foregroundMark x1="52519" y1="8056" x2="52667" y2="8426"/>
                        <a14:foregroundMark x1="69630" y1="39352" x2="69630" y2="39352"/>
                        <a14:foregroundMark x1="68222" y1="33241" x2="70889" y2="44630"/>
                        <a14:foregroundMark x1="59481" y1="33056" x2="63630" y2="43241"/>
                        <a14:foregroundMark x1="42074" y1="88704" x2="36222" y2="89815"/>
                        <a14:foregroundMark x1="35259" y1="93426" x2="33259" y2="95463"/>
                        <a14:foregroundMark x1="17333" y1="39352" x2="17333" y2="39352"/>
                        <a14:foregroundMark x1="14889" y1="36111" x2="19333" y2="43889"/>
                        <a14:foregroundMark x1="8296" y1="30648" x2="8296" y2="30648"/>
                        <a14:foregroundMark x1="8148" y1="30556" x2="8593" y2="31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993">
            <a:off x="2998214" y="3824076"/>
            <a:ext cx="3518564" cy="2814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C0C43C-20DD-A41D-7BE6-F1B0DA1161DF}"/>
              </a:ext>
            </a:extLst>
          </p:cNvPr>
          <p:cNvSpPr txBox="1"/>
          <p:nvPr/>
        </p:nvSpPr>
        <p:spPr>
          <a:xfrm>
            <a:off x="3527104" y="6440624"/>
            <a:ext cx="4758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Sandbox for hardware validation</a:t>
            </a:r>
          </a:p>
        </p:txBody>
      </p:sp>
      <p:sp>
        <p:nvSpPr>
          <p:cNvPr id="6" name="TextBox 35">
            <a:extLst>
              <a:ext uri="{FF2B5EF4-FFF2-40B4-BE49-F238E27FC236}">
                <a16:creationId xmlns:a16="http://schemas.microsoft.com/office/drawing/2014/main" id="{5DA46B65-A5DE-414C-5C3F-B5C706C4A5A1}"/>
              </a:ext>
            </a:extLst>
          </p:cNvPr>
          <p:cNvSpPr txBox="1"/>
          <p:nvPr/>
        </p:nvSpPr>
        <p:spPr>
          <a:xfrm>
            <a:off x="6357495" y="4755884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Truss structure</a:t>
            </a:r>
            <a:endParaRPr lang="en-US" sz="1400" b="1" u="none" dirty="0"/>
          </a:p>
        </p:txBody>
      </p:sp>
      <p:sp>
        <p:nvSpPr>
          <p:cNvPr id="7" name="TextBox 38">
            <a:extLst>
              <a:ext uri="{FF2B5EF4-FFF2-40B4-BE49-F238E27FC236}">
                <a16:creationId xmlns:a16="http://schemas.microsoft.com/office/drawing/2014/main" id="{15992DD4-01F8-9BE1-0C0F-879728632E66}"/>
              </a:ext>
            </a:extLst>
          </p:cNvPr>
          <p:cNvSpPr txBox="1"/>
          <p:nvPr/>
        </p:nvSpPr>
        <p:spPr>
          <a:xfrm>
            <a:off x="6357495" y="5430929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Sand</a:t>
            </a:r>
            <a:endParaRPr lang="en-US" sz="1400" b="1" u="none" dirty="0"/>
          </a:p>
        </p:txBody>
      </p:sp>
      <p:sp>
        <p:nvSpPr>
          <p:cNvPr id="8" name="TextBox 37">
            <a:extLst>
              <a:ext uri="{FF2B5EF4-FFF2-40B4-BE49-F238E27FC236}">
                <a16:creationId xmlns:a16="http://schemas.microsoft.com/office/drawing/2014/main" id="{8AD9D160-6922-B116-6DD5-9C6DF39AF5D3}"/>
              </a:ext>
            </a:extLst>
          </p:cNvPr>
          <p:cNvSpPr txBox="1"/>
          <p:nvPr/>
        </p:nvSpPr>
        <p:spPr>
          <a:xfrm>
            <a:off x="6357495" y="5154207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Robot</a:t>
            </a:r>
            <a:endParaRPr lang="en-US" sz="1400" b="1" u="non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D6F11A-F908-73E3-7D21-5E7F50E8F04C}"/>
              </a:ext>
            </a:extLst>
          </p:cNvPr>
          <p:cNvCxnSpPr>
            <a:stCxn id="6" idx="1"/>
          </p:cNvCxnSpPr>
          <p:nvPr/>
        </p:nvCxnSpPr>
        <p:spPr bwMode="auto">
          <a:xfrm flipH="1" flipV="1">
            <a:off x="5671695" y="4909772"/>
            <a:ext cx="685800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FEB2F9-7066-5383-9317-9D5CC6899549}"/>
              </a:ext>
            </a:extLst>
          </p:cNvPr>
          <p:cNvCxnSpPr>
            <a:cxnSpLocks/>
            <a:stCxn id="8" idx="1"/>
          </p:cNvCxnSpPr>
          <p:nvPr/>
        </p:nvCxnSpPr>
        <p:spPr bwMode="auto">
          <a:xfrm flipH="1" flipV="1">
            <a:off x="4604895" y="5307857"/>
            <a:ext cx="1752600" cy="2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48E839-6B17-F717-A181-37BEDD5223D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604895" y="5584578"/>
            <a:ext cx="1752600" cy="2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4986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Pinhole Camera Image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1026431"/>
          </a:xfrm>
        </p:spPr>
        <p:txBody>
          <a:bodyPr/>
          <a:lstStyle/>
          <a:p>
            <a:r>
              <a:rPr lang="en-US" dirty="0"/>
              <a:t>Geometric relationship between 3D position and image pixel coordinates</a:t>
            </a:r>
          </a:p>
          <a:p>
            <a:endParaRPr lang="en-US" baseline="30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ECB3A-1C64-B03E-456B-2D185E58260A}"/>
              </a:ext>
            </a:extLst>
          </p:cNvPr>
          <p:cNvSpPr txBox="1"/>
          <p:nvPr/>
        </p:nvSpPr>
        <p:spPr>
          <a:xfrm>
            <a:off x="2017654" y="6351347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Flow chart for pose estimation system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B44E3-CF5F-BC0B-8968-51D46AC7F733}"/>
              </a:ext>
            </a:extLst>
          </p:cNvPr>
          <p:cNvSpPr/>
          <p:nvPr/>
        </p:nvSpPr>
        <p:spPr bwMode="auto">
          <a:xfrm>
            <a:off x="1393166" y="5450398"/>
            <a:ext cx="14478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Take Photo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7DF8C3-4DD6-F2E9-30AE-F54FAF4FD0F9}"/>
              </a:ext>
            </a:extLst>
          </p:cNvPr>
          <p:cNvSpPr/>
          <p:nvPr/>
        </p:nvSpPr>
        <p:spPr bwMode="auto">
          <a:xfrm>
            <a:off x="3276600" y="5450398"/>
            <a:ext cx="197545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Identify LEDs,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Get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9102F5-D774-129B-B32D-852B1BE5824F}"/>
              </a:ext>
            </a:extLst>
          </p:cNvPr>
          <p:cNvSpPr/>
          <p:nvPr/>
        </p:nvSpPr>
        <p:spPr bwMode="auto">
          <a:xfrm>
            <a:off x="5791200" y="5325663"/>
            <a:ext cx="1975450" cy="8651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Estimate position and attitude from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F66504-3191-BF68-94B0-0964AE5BD845}"/>
              </a:ext>
            </a:extLst>
          </p:cNvPr>
          <p:cNvCxnSpPr>
            <a:stCxn id="5" idx="3"/>
            <a:endCxn id="6" idx="1"/>
          </p:cNvCxnSpPr>
          <p:nvPr/>
        </p:nvCxnSpPr>
        <p:spPr bwMode="auto">
          <a:xfrm>
            <a:off x="2840966" y="5755198"/>
            <a:ext cx="43563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A6A60F-837F-9819-8F4D-6C97577F659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 bwMode="auto">
          <a:xfrm>
            <a:off x="5252050" y="5755198"/>
            <a:ext cx="539150" cy="3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6C82B7B-8865-81A6-A20C-FB531DEA6950}"/>
              </a:ext>
            </a:extLst>
          </p:cNvPr>
          <p:cNvSpPr/>
          <p:nvPr/>
        </p:nvSpPr>
        <p:spPr bwMode="auto">
          <a:xfrm>
            <a:off x="2971800" y="5181600"/>
            <a:ext cx="2590800" cy="1089487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4" name="Picture 13" descr="A diagram of a line graph&#10;&#10;Description automatically generated">
            <a:extLst>
              <a:ext uri="{FF2B5EF4-FFF2-40B4-BE49-F238E27FC236}">
                <a16:creationId xmlns:a16="http://schemas.microsoft.com/office/drawing/2014/main" id="{F906635C-18A4-6EF5-96F7-7FE13B63A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575576"/>
            <a:ext cx="3276600" cy="230947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9C46984-2EF6-F332-5DFD-DDF2EC6547E8}"/>
              </a:ext>
            </a:extLst>
          </p:cNvPr>
          <p:cNvSpPr txBox="1">
            <a:spLocks/>
          </p:cNvSpPr>
          <p:nvPr/>
        </p:nvSpPr>
        <p:spPr bwMode="auto">
          <a:xfrm>
            <a:off x="457200" y="2961908"/>
            <a:ext cx="5181600" cy="227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en-US" u="none" kern="0" dirty="0"/>
              <a:t>Camera position and orientation can be obtained by matching with 3D position</a:t>
            </a:r>
          </a:p>
          <a:p>
            <a:pPr lvl="1"/>
            <a:endParaRPr lang="en-US" u="none" kern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9B5C3E-15ED-8A21-8DEA-4DEFC64CE5BB}"/>
              </a:ext>
            </a:extLst>
          </p:cNvPr>
          <p:cNvSpPr txBox="1"/>
          <p:nvPr/>
        </p:nvSpPr>
        <p:spPr>
          <a:xfrm>
            <a:off x="5791200" y="4764490"/>
            <a:ext cx="3590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Pinhole camera model</a:t>
            </a:r>
            <a:r>
              <a:rPr lang="en-US" sz="1200" i="1" u="none" baseline="30000" dirty="0">
                <a:solidFill>
                  <a:schemeClr val="bg2"/>
                </a:solidFill>
              </a:rPr>
              <a:t>5</a:t>
            </a:r>
            <a:endParaRPr lang="en-US" sz="1200" i="1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409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Pose estimation using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and testing dataset</a:t>
            </a:r>
          </a:p>
          <a:p>
            <a:pPr lvl="1"/>
            <a:r>
              <a:rPr lang="en-US" dirty="0"/>
              <a:t>Dataset with 1,515,356 data points generated with method in</a:t>
            </a:r>
            <a:r>
              <a:rPr lang="en-US" baseline="30000" dirty="0"/>
              <a:t>4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A60B0CA-894E-26C0-F912-F7358B55C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347291"/>
              </p:ext>
            </p:extLst>
          </p:nvPr>
        </p:nvGraphicFramePr>
        <p:xfrm>
          <a:off x="990600" y="3407434"/>
          <a:ext cx="7162800" cy="29667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404450065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78927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 (Range)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8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Position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x: 2m ~ 3m, y: -4.5 ~ 5.5 m, z: 0 ~ 1m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21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Position step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0.025m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3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Rotation axes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Yaw, Pitch, Roll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32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Rotation step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degrees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12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Camera focal length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0.00304m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46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Camera Pixel Size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0.00000112 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20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Camera Resolution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640 x 480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1858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67027CC-61AC-7CE7-4F65-06414151E4E6}"/>
              </a:ext>
            </a:extLst>
          </p:cNvPr>
          <p:cNvSpPr txBox="1"/>
          <p:nvPr/>
        </p:nvSpPr>
        <p:spPr>
          <a:xfrm>
            <a:off x="3048000" y="6407345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Table: Parameters for dataset generation</a:t>
            </a:r>
          </a:p>
        </p:txBody>
      </p:sp>
    </p:spTree>
    <p:extLst>
      <p:ext uri="{BB962C8B-B14F-4D97-AF65-F5344CB8AC3E}">
        <p14:creationId xmlns:p14="http://schemas.microsoft.com/office/powerpoint/2010/main" val="2301857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Pose estimation using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8"/>
            <a:ext cx="8382000" cy="960755"/>
          </a:xfrm>
        </p:spPr>
        <p:txBody>
          <a:bodyPr/>
          <a:lstStyle/>
          <a:p>
            <a:r>
              <a:rPr lang="en-US" dirty="0"/>
              <a:t>Neural network trained to find position and attitude from pixel coordinates and LED colors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555409C-5F22-182F-C3B9-D58B2E25A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67612"/>
              </p:ext>
            </p:extLst>
          </p:nvPr>
        </p:nvGraphicFramePr>
        <p:xfrm>
          <a:off x="7010399" y="4028527"/>
          <a:ext cx="2057400" cy="244860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404450065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89276741"/>
                    </a:ext>
                  </a:extLst>
                </a:gridCol>
              </a:tblGrid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Hyperparameters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Value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87967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Hidden Layers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215817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Neurons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32, 64, 128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30680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Optimizer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SGD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329975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Batch Size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121435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Activation Function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Relu</a:t>
                      </a:r>
                      <a:endParaRPr lang="en-US" sz="1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463122"/>
                  </a:ext>
                </a:extLst>
              </a:tr>
              <a:tr h="245298">
                <a:tc>
                  <a:txBody>
                    <a:bodyPr/>
                    <a:lstStyle/>
                    <a:p>
                      <a:r>
                        <a:rPr lang="en-US" sz="1000" dirty="0"/>
                        <a:t>Loss Function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Huber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206560"/>
                  </a:ext>
                </a:extLst>
              </a:tr>
              <a:tr h="209480">
                <a:tc>
                  <a:txBody>
                    <a:bodyPr/>
                    <a:lstStyle/>
                    <a:p>
                      <a:r>
                        <a:rPr lang="en-US" sz="1000" dirty="0"/>
                        <a:t>Learning Rate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0.001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18586"/>
                  </a:ext>
                </a:extLst>
              </a:tr>
              <a:tr h="209480">
                <a:tc>
                  <a:txBody>
                    <a:bodyPr/>
                    <a:lstStyle/>
                    <a:p>
                      <a:r>
                        <a:rPr lang="en-US" sz="1000" dirty="0"/>
                        <a:t>Input Scaling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Robust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752611"/>
                  </a:ext>
                </a:extLst>
              </a:tr>
              <a:tr h="209480">
                <a:tc>
                  <a:txBody>
                    <a:bodyPr/>
                    <a:lstStyle/>
                    <a:p>
                      <a:r>
                        <a:rPr lang="en-US" sz="1000" dirty="0"/>
                        <a:t>Epochs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6360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CC23EDC-C7B0-5234-96A7-170B6CAA97D3}"/>
              </a:ext>
            </a:extLst>
          </p:cNvPr>
          <p:cNvSpPr txBox="1"/>
          <p:nvPr/>
        </p:nvSpPr>
        <p:spPr>
          <a:xfrm>
            <a:off x="798454" y="6504801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Flow chart for pose estimation system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BF7131-F54F-F4F4-CF3E-6636728B7FE9}"/>
              </a:ext>
            </a:extLst>
          </p:cNvPr>
          <p:cNvSpPr txBox="1"/>
          <p:nvPr/>
        </p:nvSpPr>
        <p:spPr>
          <a:xfrm>
            <a:off x="6879566" y="6504801"/>
            <a:ext cx="2493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Table: Neural network hyperparameters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AC3D3-6A38-D15D-AB4D-A4D5729331EC}"/>
              </a:ext>
            </a:extLst>
          </p:cNvPr>
          <p:cNvSpPr/>
          <p:nvPr/>
        </p:nvSpPr>
        <p:spPr bwMode="auto">
          <a:xfrm>
            <a:off x="173966" y="5603852"/>
            <a:ext cx="14478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Take Photo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81404D-9C05-24D6-3929-3562AD73C3F1}"/>
              </a:ext>
            </a:extLst>
          </p:cNvPr>
          <p:cNvSpPr/>
          <p:nvPr/>
        </p:nvSpPr>
        <p:spPr bwMode="auto">
          <a:xfrm>
            <a:off x="2057400" y="5603852"/>
            <a:ext cx="197545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</a:rPr>
              <a:t>Identify LEDs,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Get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749E84-C683-9DC5-CD4C-3BC19C104DED}"/>
              </a:ext>
            </a:extLst>
          </p:cNvPr>
          <p:cNvSpPr/>
          <p:nvPr/>
        </p:nvSpPr>
        <p:spPr bwMode="auto">
          <a:xfrm>
            <a:off x="4572000" y="5479117"/>
            <a:ext cx="1975450" cy="8651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u="none" dirty="0"/>
              <a:t>Estimate position and attitude from pixel coordinates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9E27C8F-A471-2EF6-D9DB-6FCCC0A49CD5}"/>
              </a:ext>
            </a:extLst>
          </p:cNvPr>
          <p:cNvCxnSpPr>
            <a:stCxn id="15" idx="3"/>
            <a:endCxn id="16" idx="1"/>
          </p:cNvCxnSpPr>
          <p:nvPr/>
        </p:nvCxnSpPr>
        <p:spPr bwMode="auto">
          <a:xfrm>
            <a:off x="1621766" y="5908652"/>
            <a:ext cx="43563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4909F4-941B-AF66-3FAA-8A7F17DD3BAA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 bwMode="auto">
          <a:xfrm>
            <a:off x="4032850" y="5908652"/>
            <a:ext cx="539150" cy="3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36D31149-9B6C-E7EA-CB83-F9A17CCF0895}"/>
              </a:ext>
            </a:extLst>
          </p:cNvPr>
          <p:cNvSpPr/>
          <p:nvPr/>
        </p:nvSpPr>
        <p:spPr bwMode="auto">
          <a:xfrm>
            <a:off x="4419600" y="5277482"/>
            <a:ext cx="2209800" cy="1372067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B67076-FB5B-2F38-176B-CC619295D162}"/>
              </a:ext>
            </a:extLst>
          </p:cNvPr>
          <p:cNvSpPr/>
          <p:nvPr/>
        </p:nvSpPr>
        <p:spPr bwMode="auto">
          <a:xfrm>
            <a:off x="1636654" y="3422568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AD5C7B-366E-80F9-1F44-F3558265C34F}"/>
              </a:ext>
            </a:extLst>
          </p:cNvPr>
          <p:cNvSpPr/>
          <p:nvPr/>
        </p:nvSpPr>
        <p:spPr bwMode="auto">
          <a:xfrm>
            <a:off x="1636654" y="3850014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DF6EB6-BF62-81DF-120E-A31BBB03CCDD}"/>
              </a:ext>
            </a:extLst>
          </p:cNvPr>
          <p:cNvSpPr/>
          <p:nvPr/>
        </p:nvSpPr>
        <p:spPr bwMode="auto">
          <a:xfrm>
            <a:off x="1636654" y="4666245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2CB17C-B1CD-218E-8699-22CD31F84A84}"/>
              </a:ext>
            </a:extLst>
          </p:cNvPr>
          <p:cNvSpPr txBox="1"/>
          <p:nvPr/>
        </p:nvSpPr>
        <p:spPr>
          <a:xfrm>
            <a:off x="990600" y="285336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chemeClr val="bg2"/>
                </a:solidFill>
              </a:rPr>
              <a:t>Input layer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6D4D26-BD45-318C-825B-E74739B73249}"/>
              </a:ext>
            </a:extLst>
          </p:cNvPr>
          <p:cNvSpPr/>
          <p:nvPr/>
        </p:nvSpPr>
        <p:spPr bwMode="auto">
          <a:xfrm>
            <a:off x="2777331" y="3262069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EB789D-EE9E-FB8E-0782-1084B9FA9D52}"/>
              </a:ext>
            </a:extLst>
          </p:cNvPr>
          <p:cNvSpPr/>
          <p:nvPr/>
        </p:nvSpPr>
        <p:spPr bwMode="auto">
          <a:xfrm>
            <a:off x="2777331" y="3669025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260C43-03AB-D58A-31C0-F87907E4A545}"/>
              </a:ext>
            </a:extLst>
          </p:cNvPr>
          <p:cNvSpPr/>
          <p:nvPr/>
        </p:nvSpPr>
        <p:spPr bwMode="auto">
          <a:xfrm>
            <a:off x="2777331" y="4075054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97EDEC-FCB4-318E-0FDA-7A5708AEFB23}"/>
              </a:ext>
            </a:extLst>
          </p:cNvPr>
          <p:cNvSpPr/>
          <p:nvPr/>
        </p:nvSpPr>
        <p:spPr bwMode="auto">
          <a:xfrm>
            <a:off x="2783547" y="4760854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CBD14E6-7019-C028-9F87-44063D4EB767}"/>
              </a:ext>
            </a:extLst>
          </p:cNvPr>
          <p:cNvSpPr/>
          <p:nvPr/>
        </p:nvSpPr>
        <p:spPr bwMode="auto">
          <a:xfrm>
            <a:off x="5483525" y="4535263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8DF7D9-D971-6CC9-38F8-91ADC65FC76B}"/>
              </a:ext>
            </a:extLst>
          </p:cNvPr>
          <p:cNvSpPr/>
          <p:nvPr/>
        </p:nvSpPr>
        <p:spPr bwMode="auto">
          <a:xfrm>
            <a:off x="5483525" y="3958493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3F8551E-6DA9-6061-00F2-763C75727322}"/>
              </a:ext>
            </a:extLst>
          </p:cNvPr>
          <p:cNvSpPr/>
          <p:nvPr/>
        </p:nvSpPr>
        <p:spPr bwMode="auto">
          <a:xfrm>
            <a:off x="5483525" y="3488512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D9C58D-62F6-FA83-515A-5AF05D429CD5}"/>
              </a:ext>
            </a:extLst>
          </p:cNvPr>
          <p:cNvSpPr txBox="1"/>
          <p:nvPr/>
        </p:nvSpPr>
        <p:spPr>
          <a:xfrm>
            <a:off x="2819400" y="285336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chemeClr val="bg2"/>
                </a:solidFill>
              </a:rPr>
              <a:t>Hidden layers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C7764-D210-0B5E-5CF3-0A4AD982A065}"/>
              </a:ext>
            </a:extLst>
          </p:cNvPr>
          <p:cNvSpPr txBox="1"/>
          <p:nvPr/>
        </p:nvSpPr>
        <p:spPr>
          <a:xfrm>
            <a:off x="5093401" y="286066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chemeClr val="bg2"/>
                </a:solidFill>
              </a:rPr>
              <a:t>Output layer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8CF153B-A19C-6995-3CC7-F4CFE75F91E5}"/>
              </a:ext>
            </a:extLst>
          </p:cNvPr>
          <p:cNvSpPr/>
          <p:nvPr/>
        </p:nvSpPr>
        <p:spPr bwMode="auto">
          <a:xfrm>
            <a:off x="4145038" y="3229992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D95F84C-54D7-67E5-3D92-1FB7CF3D1586}"/>
              </a:ext>
            </a:extLst>
          </p:cNvPr>
          <p:cNvSpPr/>
          <p:nvPr/>
        </p:nvSpPr>
        <p:spPr bwMode="auto">
          <a:xfrm>
            <a:off x="4145038" y="3636948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1F3BD06-F9C7-5056-2CD3-B00CFA6E73D1}"/>
              </a:ext>
            </a:extLst>
          </p:cNvPr>
          <p:cNvSpPr/>
          <p:nvPr/>
        </p:nvSpPr>
        <p:spPr bwMode="auto">
          <a:xfrm>
            <a:off x="4145038" y="4042977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893D595-51C3-4EA2-094C-46BF64E081FB}"/>
              </a:ext>
            </a:extLst>
          </p:cNvPr>
          <p:cNvSpPr/>
          <p:nvPr/>
        </p:nvSpPr>
        <p:spPr bwMode="auto">
          <a:xfrm>
            <a:off x="4151254" y="4728777"/>
            <a:ext cx="268346" cy="268346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46A901-9AE0-8AF5-8A82-6DB30B8931B7}"/>
              </a:ext>
            </a:extLst>
          </p:cNvPr>
          <p:cNvSpPr txBox="1"/>
          <p:nvPr/>
        </p:nvSpPr>
        <p:spPr>
          <a:xfrm>
            <a:off x="1569492" y="4206327"/>
            <a:ext cx="553998" cy="3581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u="none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4BF8E1-1080-B0D6-7821-A8B906DE1BC5}"/>
              </a:ext>
            </a:extLst>
          </p:cNvPr>
          <p:cNvSpPr txBox="1"/>
          <p:nvPr/>
        </p:nvSpPr>
        <p:spPr>
          <a:xfrm>
            <a:off x="2717278" y="4401921"/>
            <a:ext cx="553998" cy="3581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u="none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43FF2E-E0F8-F17D-8EA1-C84B260C8B8A}"/>
              </a:ext>
            </a:extLst>
          </p:cNvPr>
          <p:cNvSpPr txBox="1"/>
          <p:nvPr/>
        </p:nvSpPr>
        <p:spPr>
          <a:xfrm>
            <a:off x="4071958" y="4321821"/>
            <a:ext cx="553998" cy="3581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u="none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954F40-FD13-ED68-3148-7FEC8FD0A395}"/>
              </a:ext>
            </a:extLst>
          </p:cNvPr>
          <p:cNvSpPr txBox="1"/>
          <p:nvPr/>
        </p:nvSpPr>
        <p:spPr>
          <a:xfrm>
            <a:off x="5434629" y="4186707"/>
            <a:ext cx="553998" cy="3581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u="none" dirty="0">
                <a:solidFill>
                  <a:schemeClr val="bg2"/>
                </a:solidFill>
              </a:rPr>
              <a:t>…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87275F0-F684-47AC-F061-1ECB3B6AF0CB}"/>
              </a:ext>
            </a:extLst>
          </p:cNvPr>
          <p:cNvCxnSpPr>
            <a:cxnSpLocks/>
            <a:stCxn id="5" idx="6"/>
            <a:endCxn id="18" idx="1"/>
          </p:cNvCxnSpPr>
          <p:nvPr/>
        </p:nvCxnSpPr>
        <p:spPr bwMode="auto">
          <a:xfrm>
            <a:off x="1905000" y="3556741"/>
            <a:ext cx="917845" cy="12434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101A68A-4573-D50B-4594-25E2383EBE4F}"/>
              </a:ext>
            </a:extLst>
          </p:cNvPr>
          <p:cNvCxnSpPr>
            <a:cxnSpLocks/>
            <a:stCxn id="5" idx="6"/>
            <a:endCxn id="12" idx="0"/>
          </p:cNvCxnSpPr>
          <p:nvPr/>
        </p:nvCxnSpPr>
        <p:spPr bwMode="auto">
          <a:xfrm>
            <a:off x="1905000" y="3556741"/>
            <a:ext cx="1006504" cy="5183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A8B4B40-EAE8-B69D-E6E4-B4AE66CFB6AC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 bwMode="auto">
          <a:xfrm>
            <a:off x="1905000" y="3556741"/>
            <a:ext cx="911629" cy="1515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C33FE9-9698-72CD-F6AD-83036363649C}"/>
              </a:ext>
            </a:extLst>
          </p:cNvPr>
          <p:cNvCxnSpPr>
            <a:cxnSpLocks/>
            <a:stCxn id="5" idx="6"/>
            <a:endCxn id="10" idx="2"/>
          </p:cNvCxnSpPr>
          <p:nvPr/>
        </p:nvCxnSpPr>
        <p:spPr bwMode="auto">
          <a:xfrm flipV="1">
            <a:off x="1905000" y="3396242"/>
            <a:ext cx="872331" cy="1604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E315BF-8240-2B12-C3B9-3CE81A39782C}"/>
              </a:ext>
            </a:extLst>
          </p:cNvPr>
          <p:cNvCxnSpPr>
            <a:cxnSpLocks/>
            <a:stCxn id="8" idx="6"/>
            <a:endCxn id="10" idx="4"/>
          </p:cNvCxnSpPr>
          <p:nvPr/>
        </p:nvCxnSpPr>
        <p:spPr bwMode="auto">
          <a:xfrm flipV="1">
            <a:off x="1905000" y="3530415"/>
            <a:ext cx="1006504" cy="12700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1EB859C-D059-78D5-886A-4BA359DC83A8}"/>
              </a:ext>
            </a:extLst>
          </p:cNvPr>
          <p:cNvCxnSpPr>
            <a:cxnSpLocks/>
            <a:stCxn id="8" idx="6"/>
            <a:endCxn id="11" idx="3"/>
          </p:cNvCxnSpPr>
          <p:nvPr/>
        </p:nvCxnSpPr>
        <p:spPr bwMode="auto">
          <a:xfrm flipV="1">
            <a:off x="1905000" y="3898073"/>
            <a:ext cx="911629" cy="9023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F8A0EF2-8ACC-EA36-92EE-DF6F00FB2D12}"/>
              </a:ext>
            </a:extLst>
          </p:cNvPr>
          <p:cNvCxnSpPr>
            <a:cxnSpLocks/>
            <a:stCxn id="8" idx="6"/>
            <a:endCxn id="12" idx="4"/>
          </p:cNvCxnSpPr>
          <p:nvPr/>
        </p:nvCxnSpPr>
        <p:spPr bwMode="auto">
          <a:xfrm flipV="1">
            <a:off x="1905000" y="4343400"/>
            <a:ext cx="1006504" cy="4570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6AFC565-8629-4DB4-4DDF-CDAB5DF9B940}"/>
              </a:ext>
            </a:extLst>
          </p:cNvPr>
          <p:cNvCxnSpPr>
            <a:cxnSpLocks/>
            <a:stCxn id="8" idx="6"/>
            <a:endCxn id="18" idx="3"/>
          </p:cNvCxnSpPr>
          <p:nvPr/>
        </p:nvCxnSpPr>
        <p:spPr bwMode="auto">
          <a:xfrm>
            <a:off x="1905000" y="4800418"/>
            <a:ext cx="917845" cy="189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66C838C-B359-2A92-E912-BF4108A8A13B}"/>
              </a:ext>
            </a:extLst>
          </p:cNvPr>
          <p:cNvCxnSpPr>
            <a:cxnSpLocks/>
            <a:stCxn id="6" idx="6"/>
            <a:endCxn id="18" idx="2"/>
          </p:cNvCxnSpPr>
          <p:nvPr/>
        </p:nvCxnSpPr>
        <p:spPr bwMode="auto">
          <a:xfrm>
            <a:off x="1905000" y="3984187"/>
            <a:ext cx="878547" cy="9108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2BE9AF3-E357-3996-1AAB-C10CDBA62CA3}"/>
              </a:ext>
            </a:extLst>
          </p:cNvPr>
          <p:cNvCxnSpPr>
            <a:cxnSpLocks/>
            <a:stCxn id="6" idx="6"/>
            <a:endCxn id="12" idx="2"/>
          </p:cNvCxnSpPr>
          <p:nvPr/>
        </p:nvCxnSpPr>
        <p:spPr bwMode="auto">
          <a:xfrm>
            <a:off x="1905000" y="3984187"/>
            <a:ext cx="872331" cy="225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892FB2E-18A8-3EE3-7FCA-0F029E6F8F2E}"/>
              </a:ext>
            </a:extLst>
          </p:cNvPr>
          <p:cNvCxnSpPr>
            <a:cxnSpLocks/>
            <a:stCxn id="6" idx="6"/>
            <a:endCxn id="11" idx="2"/>
          </p:cNvCxnSpPr>
          <p:nvPr/>
        </p:nvCxnSpPr>
        <p:spPr bwMode="auto">
          <a:xfrm flipV="1">
            <a:off x="1905000" y="3803198"/>
            <a:ext cx="872331" cy="1809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C992807-0C53-3D55-8EB4-2FB4DEE2F350}"/>
              </a:ext>
            </a:extLst>
          </p:cNvPr>
          <p:cNvCxnSpPr>
            <a:cxnSpLocks/>
            <a:stCxn id="6" idx="6"/>
            <a:endCxn id="10" idx="3"/>
          </p:cNvCxnSpPr>
          <p:nvPr/>
        </p:nvCxnSpPr>
        <p:spPr bwMode="auto">
          <a:xfrm flipV="1">
            <a:off x="1905000" y="3491117"/>
            <a:ext cx="911629" cy="493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A617CF8-90B1-783C-C0E7-31B076E39F69}"/>
              </a:ext>
            </a:extLst>
          </p:cNvPr>
          <p:cNvCxnSpPr>
            <a:cxnSpLocks/>
            <a:stCxn id="10" idx="6"/>
            <a:endCxn id="29" idx="1"/>
          </p:cNvCxnSpPr>
          <p:nvPr/>
        </p:nvCxnSpPr>
        <p:spPr bwMode="auto">
          <a:xfrm flipV="1">
            <a:off x="3045677" y="3269290"/>
            <a:ext cx="1138659" cy="1269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74195BA-C20A-1868-3A4B-0FB91E3C64C2}"/>
              </a:ext>
            </a:extLst>
          </p:cNvPr>
          <p:cNvCxnSpPr>
            <a:cxnSpLocks/>
            <a:stCxn id="10" idx="6"/>
            <a:endCxn id="30" idx="1"/>
          </p:cNvCxnSpPr>
          <p:nvPr/>
        </p:nvCxnSpPr>
        <p:spPr bwMode="auto">
          <a:xfrm>
            <a:off x="3045677" y="3396242"/>
            <a:ext cx="1138659" cy="2800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5C43C98-AB39-21B9-7FD5-3D4F1CE4BBE5}"/>
              </a:ext>
            </a:extLst>
          </p:cNvPr>
          <p:cNvCxnSpPr>
            <a:cxnSpLocks/>
            <a:stCxn id="10" idx="6"/>
            <a:endCxn id="31" idx="1"/>
          </p:cNvCxnSpPr>
          <p:nvPr/>
        </p:nvCxnSpPr>
        <p:spPr bwMode="auto">
          <a:xfrm>
            <a:off x="3045677" y="3396242"/>
            <a:ext cx="1138659" cy="686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A516C1D-1466-8175-DC58-33472C5ABF50}"/>
              </a:ext>
            </a:extLst>
          </p:cNvPr>
          <p:cNvCxnSpPr>
            <a:cxnSpLocks/>
            <a:stCxn id="10" idx="6"/>
            <a:endCxn id="32" idx="0"/>
          </p:cNvCxnSpPr>
          <p:nvPr/>
        </p:nvCxnSpPr>
        <p:spPr bwMode="auto">
          <a:xfrm>
            <a:off x="3045677" y="3396242"/>
            <a:ext cx="1239750" cy="13325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D3058D0-A1ED-B0C0-5CDD-B72A2649ED5E}"/>
              </a:ext>
            </a:extLst>
          </p:cNvPr>
          <p:cNvCxnSpPr>
            <a:cxnSpLocks/>
            <a:stCxn id="11" idx="6"/>
            <a:endCxn id="29" idx="2"/>
          </p:cNvCxnSpPr>
          <p:nvPr/>
        </p:nvCxnSpPr>
        <p:spPr bwMode="auto">
          <a:xfrm flipV="1">
            <a:off x="3045677" y="3364165"/>
            <a:ext cx="1099361" cy="439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E592DA-CD5A-0EE4-6C88-FA824116FE50}"/>
              </a:ext>
            </a:extLst>
          </p:cNvPr>
          <p:cNvCxnSpPr>
            <a:cxnSpLocks/>
            <a:stCxn id="11" idx="6"/>
            <a:endCxn id="30" idx="2"/>
          </p:cNvCxnSpPr>
          <p:nvPr/>
        </p:nvCxnSpPr>
        <p:spPr bwMode="auto">
          <a:xfrm flipV="1">
            <a:off x="3045677" y="3771121"/>
            <a:ext cx="1099361" cy="320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F4798BB-E0F3-9462-0E37-B3D68940174F}"/>
              </a:ext>
            </a:extLst>
          </p:cNvPr>
          <p:cNvCxnSpPr>
            <a:cxnSpLocks/>
            <a:stCxn id="11" idx="6"/>
            <a:endCxn id="31" idx="2"/>
          </p:cNvCxnSpPr>
          <p:nvPr/>
        </p:nvCxnSpPr>
        <p:spPr bwMode="auto">
          <a:xfrm>
            <a:off x="3045677" y="3803198"/>
            <a:ext cx="1099361" cy="3739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0930235-9538-615B-4623-1AFF3B89F7B0}"/>
              </a:ext>
            </a:extLst>
          </p:cNvPr>
          <p:cNvCxnSpPr>
            <a:cxnSpLocks/>
            <a:stCxn id="11" idx="6"/>
            <a:endCxn id="32" idx="1"/>
          </p:cNvCxnSpPr>
          <p:nvPr/>
        </p:nvCxnSpPr>
        <p:spPr bwMode="auto">
          <a:xfrm>
            <a:off x="3045677" y="3803198"/>
            <a:ext cx="1144875" cy="964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F5A08B3-9CE6-B8A8-6E5A-24EA8FD5C2C7}"/>
              </a:ext>
            </a:extLst>
          </p:cNvPr>
          <p:cNvCxnSpPr>
            <a:cxnSpLocks/>
            <a:stCxn id="12" idx="6"/>
            <a:endCxn id="29" idx="3"/>
          </p:cNvCxnSpPr>
          <p:nvPr/>
        </p:nvCxnSpPr>
        <p:spPr bwMode="auto">
          <a:xfrm flipV="1">
            <a:off x="3045677" y="3459040"/>
            <a:ext cx="1138659" cy="7501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FCEAE5B-49FE-82B4-C49E-8449D228518E}"/>
              </a:ext>
            </a:extLst>
          </p:cNvPr>
          <p:cNvCxnSpPr>
            <a:cxnSpLocks/>
            <a:stCxn id="12" idx="6"/>
            <a:endCxn id="30" idx="3"/>
          </p:cNvCxnSpPr>
          <p:nvPr/>
        </p:nvCxnSpPr>
        <p:spPr bwMode="auto">
          <a:xfrm flipV="1">
            <a:off x="3045677" y="3865996"/>
            <a:ext cx="1138659" cy="3432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A433724-0C4A-0D0C-DCAD-3CC6897D586F}"/>
              </a:ext>
            </a:extLst>
          </p:cNvPr>
          <p:cNvCxnSpPr>
            <a:cxnSpLocks/>
            <a:stCxn id="12" idx="6"/>
            <a:endCxn id="31" idx="3"/>
          </p:cNvCxnSpPr>
          <p:nvPr/>
        </p:nvCxnSpPr>
        <p:spPr bwMode="auto">
          <a:xfrm>
            <a:off x="3045677" y="4209227"/>
            <a:ext cx="1138659" cy="627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E164BEA8-88FD-F47C-D556-FA8742ECC094}"/>
              </a:ext>
            </a:extLst>
          </p:cNvPr>
          <p:cNvCxnSpPr>
            <a:cxnSpLocks/>
            <a:stCxn id="12" idx="6"/>
            <a:endCxn id="32" idx="2"/>
          </p:cNvCxnSpPr>
          <p:nvPr/>
        </p:nvCxnSpPr>
        <p:spPr bwMode="auto">
          <a:xfrm>
            <a:off x="3045677" y="4209227"/>
            <a:ext cx="1105577" cy="6537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D357F852-AA59-EF44-7D41-56469A6AC8E8}"/>
              </a:ext>
            </a:extLst>
          </p:cNvPr>
          <p:cNvCxnSpPr>
            <a:cxnSpLocks/>
            <a:stCxn id="18" idx="6"/>
            <a:endCxn id="32" idx="3"/>
          </p:cNvCxnSpPr>
          <p:nvPr/>
        </p:nvCxnSpPr>
        <p:spPr bwMode="auto">
          <a:xfrm>
            <a:off x="3051893" y="4895027"/>
            <a:ext cx="1138659" cy="627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339CFA4-73D8-80A1-B39B-EA8B018006FC}"/>
              </a:ext>
            </a:extLst>
          </p:cNvPr>
          <p:cNvCxnSpPr>
            <a:cxnSpLocks/>
            <a:stCxn id="18" idx="6"/>
            <a:endCxn id="31" idx="4"/>
          </p:cNvCxnSpPr>
          <p:nvPr/>
        </p:nvCxnSpPr>
        <p:spPr bwMode="auto">
          <a:xfrm flipV="1">
            <a:off x="3051893" y="4311323"/>
            <a:ext cx="1227318" cy="5837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0B691FE-6C97-9924-B1CB-287BE66423E2}"/>
              </a:ext>
            </a:extLst>
          </p:cNvPr>
          <p:cNvCxnSpPr>
            <a:cxnSpLocks/>
            <a:stCxn id="18" idx="6"/>
            <a:endCxn id="30" idx="4"/>
          </p:cNvCxnSpPr>
          <p:nvPr/>
        </p:nvCxnSpPr>
        <p:spPr bwMode="auto">
          <a:xfrm flipV="1">
            <a:off x="3051893" y="3905294"/>
            <a:ext cx="1227318" cy="98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616D879-5E55-194F-B8B2-97BF576ED2D6}"/>
              </a:ext>
            </a:extLst>
          </p:cNvPr>
          <p:cNvCxnSpPr>
            <a:cxnSpLocks/>
            <a:stCxn id="18" idx="6"/>
            <a:endCxn id="29" idx="4"/>
          </p:cNvCxnSpPr>
          <p:nvPr/>
        </p:nvCxnSpPr>
        <p:spPr bwMode="auto">
          <a:xfrm flipV="1">
            <a:off x="3051893" y="3498338"/>
            <a:ext cx="1227318" cy="13966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AF4E5814-50D8-4A70-1128-8C17F6F79A8C}"/>
              </a:ext>
            </a:extLst>
          </p:cNvPr>
          <p:cNvCxnSpPr>
            <a:cxnSpLocks/>
            <a:stCxn id="29" idx="6"/>
            <a:endCxn id="24" idx="1"/>
          </p:cNvCxnSpPr>
          <p:nvPr/>
        </p:nvCxnSpPr>
        <p:spPr bwMode="auto">
          <a:xfrm>
            <a:off x="4413384" y="3364165"/>
            <a:ext cx="1109439" cy="163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D563F352-E69F-BEC7-3C86-E7782C28733E}"/>
              </a:ext>
            </a:extLst>
          </p:cNvPr>
          <p:cNvCxnSpPr>
            <a:cxnSpLocks/>
            <a:stCxn id="29" idx="6"/>
            <a:endCxn id="23" idx="1"/>
          </p:cNvCxnSpPr>
          <p:nvPr/>
        </p:nvCxnSpPr>
        <p:spPr bwMode="auto">
          <a:xfrm>
            <a:off x="4413384" y="3364165"/>
            <a:ext cx="1109439" cy="6336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65B66996-22B2-5324-1C56-C80D66BA8515}"/>
              </a:ext>
            </a:extLst>
          </p:cNvPr>
          <p:cNvCxnSpPr>
            <a:cxnSpLocks/>
            <a:stCxn id="29" idx="6"/>
            <a:endCxn id="22" idx="1"/>
          </p:cNvCxnSpPr>
          <p:nvPr/>
        </p:nvCxnSpPr>
        <p:spPr bwMode="auto">
          <a:xfrm>
            <a:off x="4413384" y="3364165"/>
            <a:ext cx="1109439" cy="12103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FE1A3600-D6CB-BA34-B130-6BFFE3925A4A}"/>
              </a:ext>
            </a:extLst>
          </p:cNvPr>
          <p:cNvCxnSpPr>
            <a:cxnSpLocks/>
            <a:stCxn id="30" idx="6"/>
            <a:endCxn id="24" idx="2"/>
          </p:cNvCxnSpPr>
          <p:nvPr/>
        </p:nvCxnSpPr>
        <p:spPr bwMode="auto">
          <a:xfrm flipV="1">
            <a:off x="4413384" y="3622685"/>
            <a:ext cx="1070141" cy="1484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9CC9382-3240-68C2-1177-3F580741DB7B}"/>
              </a:ext>
            </a:extLst>
          </p:cNvPr>
          <p:cNvCxnSpPr>
            <a:cxnSpLocks/>
            <a:stCxn id="31" idx="6"/>
            <a:endCxn id="24" idx="3"/>
          </p:cNvCxnSpPr>
          <p:nvPr/>
        </p:nvCxnSpPr>
        <p:spPr bwMode="auto">
          <a:xfrm flipV="1">
            <a:off x="4413384" y="3717560"/>
            <a:ext cx="1109439" cy="4595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6D83F05B-E262-56BC-3326-A9176709F8FF}"/>
              </a:ext>
            </a:extLst>
          </p:cNvPr>
          <p:cNvCxnSpPr>
            <a:cxnSpLocks/>
            <a:stCxn id="32" idx="6"/>
            <a:endCxn id="24" idx="4"/>
          </p:cNvCxnSpPr>
          <p:nvPr/>
        </p:nvCxnSpPr>
        <p:spPr bwMode="auto">
          <a:xfrm flipV="1">
            <a:off x="4419600" y="3756858"/>
            <a:ext cx="1198098" cy="11060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6BAF39F-CF87-2D15-A15A-1866A918C2A9}"/>
              </a:ext>
            </a:extLst>
          </p:cNvPr>
          <p:cNvCxnSpPr>
            <a:cxnSpLocks/>
            <a:stCxn id="30" idx="6"/>
            <a:endCxn id="23" idx="2"/>
          </p:cNvCxnSpPr>
          <p:nvPr/>
        </p:nvCxnSpPr>
        <p:spPr bwMode="auto">
          <a:xfrm>
            <a:off x="4413384" y="3771121"/>
            <a:ext cx="1070141" cy="321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7E5F98E-B32E-AC9C-DA67-38920D96BD6E}"/>
              </a:ext>
            </a:extLst>
          </p:cNvPr>
          <p:cNvCxnSpPr>
            <a:cxnSpLocks/>
            <a:stCxn id="31" idx="6"/>
            <a:endCxn id="23" idx="3"/>
          </p:cNvCxnSpPr>
          <p:nvPr/>
        </p:nvCxnSpPr>
        <p:spPr bwMode="auto">
          <a:xfrm>
            <a:off x="4413384" y="4177150"/>
            <a:ext cx="1109439" cy="103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1B948E72-F2CB-68E7-68D4-C882ACED5944}"/>
              </a:ext>
            </a:extLst>
          </p:cNvPr>
          <p:cNvCxnSpPr>
            <a:cxnSpLocks/>
            <a:stCxn id="32" idx="6"/>
            <a:endCxn id="23" idx="4"/>
          </p:cNvCxnSpPr>
          <p:nvPr/>
        </p:nvCxnSpPr>
        <p:spPr bwMode="auto">
          <a:xfrm flipV="1">
            <a:off x="4419600" y="4226839"/>
            <a:ext cx="1198098" cy="636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2D44CBC5-92A6-09E3-62A2-C818EA605B3C}"/>
              </a:ext>
            </a:extLst>
          </p:cNvPr>
          <p:cNvCxnSpPr>
            <a:cxnSpLocks/>
            <a:stCxn id="32" idx="6"/>
            <a:endCxn id="22" idx="4"/>
          </p:cNvCxnSpPr>
          <p:nvPr/>
        </p:nvCxnSpPr>
        <p:spPr bwMode="auto">
          <a:xfrm flipV="1">
            <a:off x="4419600" y="4803609"/>
            <a:ext cx="1198098" cy="593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A7B67E0D-B7A0-8CF9-58C2-1761BDC56EC5}"/>
              </a:ext>
            </a:extLst>
          </p:cNvPr>
          <p:cNvCxnSpPr>
            <a:cxnSpLocks/>
            <a:stCxn id="31" idx="6"/>
            <a:endCxn id="22" idx="3"/>
          </p:cNvCxnSpPr>
          <p:nvPr/>
        </p:nvCxnSpPr>
        <p:spPr bwMode="auto">
          <a:xfrm>
            <a:off x="4413384" y="4177150"/>
            <a:ext cx="1109439" cy="5871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D4AA4765-EE3F-078A-C094-8F6D80E9B1FD}"/>
              </a:ext>
            </a:extLst>
          </p:cNvPr>
          <p:cNvCxnSpPr>
            <a:cxnSpLocks/>
            <a:stCxn id="30" idx="6"/>
            <a:endCxn id="22" idx="2"/>
          </p:cNvCxnSpPr>
          <p:nvPr/>
        </p:nvCxnSpPr>
        <p:spPr bwMode="auto">
          <a:xfrm>
            <a:off x="4413384" y="3771121"/>
            <a:ext cx="1070141" cy="8983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AB9964A0-0D21-E285-8E0A-4F791E3F7DD7}"/>
              </a:ext>
            </a:extLst>
          </p:cNvPr>
          <p:cNvCxnSpPr/>
          <p:nvPr/>
        </p:nvCxnSpPr>
        <p:spPr bwMode="auto">
          <a:xfrm flipV="1">
            <a:off x="2294468" y="2906123"/>
            <a:ext cx="0" cy="2275477"/>
          </a:xfrm>
          <a:prstGeom prst="line">
            <a:avLst/>
          </a:prstGeom>
          <a:ln w="19050">
            <a:prstDash val="lgDash"/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F6BDDBA4-9D2E-F4E0-0580-046280B3184E}"/>
              </a:ext>
            </a:extLst>
          </p:cNvPr>
          <p:cNvCxnSpPr/>
          <p:nvPr/>
        </p:nvCxnSpPr>
        <p:spPr bwMode="auto">
          <a:xfrm flipV="1">
            <a:off x="4876800" y="2794154"/>
            <a:ext cx="0" cy="2275477"/>
          </a:xfrm>
          <a:prstGeom prst="line">
            <a:avLst/>
          </a:prstGeom>
          <a:ln w="19050">
            <a:prstDash val="lgDash"/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F9FAA427-A48D-1494-FFDB-E558B9EDF80D}"/>
              </a:ext>
            </a:extLst>
          </p:cNvPr>
          <p:cNvSpPr txBox="1"/>
          <p:nvPr/>
        </p:nvSpPr>
        <p:spPr>
          <a:xfrm>
            <a:off x="-54634" y="3653144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Pixel coordinates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01DD50A3-223C-8467-FD45-F17EAE766EDD}"/>
              </a:ext>
            </a:extLst>
          </p:cNvPr>
          <p:cNvSpPr txBox="1"/>
          <p:nvPr/>
        </p:nvSpPr>
        <p:spPr>
          <a:xfrm>
            <a:off x="-46178" y="4221007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Colors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1B854997-BF01-8A52-05E7-D08B29D793A6}"/>
              </a:ext>
            </a:extLst>
          </p:cNvPr>
          <p:cNvCxnSpPr>
            <a:cxnSpLocks/>
          </p:cNvCxnSpPr>
          <p:nvPr/>
        </p:nvCxnSpPr>
        <p:spPr bwMode="auto">
          <a:xfrm>
            <a:off x="707380" y="4391713"/>
            <a:ext cx="8009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C67B6020-E880-673E-BB54-A815A5428085}"/>
              </a:ext>
            </a:extLst>
          </p:cNvPr>
          <p:cNvCxnSpPr>
            <a:cxnSpLocks/>
          </p:cNvCxnSpPr>
          <p:nvPr/>
        </p:nvCxnSpPr>
        <p:spPr bwMode="auto">
          <a:xfrm>
            <a:off x="1295400" y="3819388"/>
            <a:ext cx="21483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148058CF-3949-F3A3-D800-BC2F457507DA}"/>
              </a:ext>
            </a:extLst>
          </p:cNvPr>
          <p:cNvSpPr txBox="1"/>
          <p:nvPr/>
        </p:nvSpPr>
        <p:spPr>
          <a:xfrm>
            <a:off x="6172200" y="3553028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Position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E6284747-F8E0-4ECF-CA13-454F602399C9}"/>
              </a:ext>
            </a:extLst>
          </p:cNvPr>
          <p:cNvSpPr txBox="1"/>
          <p:nvPr/>
        </p:nvSpPr>
        <p:spPr>
          <a:xfrm>
            <a:off x="6224255" y="4205276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solidFill>
                  <a:schemeClr val="bg2"/>
                </a:solidFill>
              </a:rPr>
              <a:t>Attitude</a:t>
            </a:r>
          </a:p>
        </p:txBody>
      </p: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FF7FA69-1206-F27B-9F5A-5AE7E4D74C8D}"/>
              </a:ext>
            </a:extLst>
          </p:cNvPr>
          <p:cNvCxnSpPr>
            <a:cxnSpLocks/>
          </p:cNvCxnSpPr>
          <p:nvPr/>
        </p:nvCxnSpPr>
        <p:spPr bwMode="auto">
          <a:xfrm>
            <a:off x="5867400" y="3706916"/>
            <a:ext cx="304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F925BD4B-A85E-80A2-C966-07E4FA161EE6}"/>
              </a:ext>
            </a:extLst>
          </p:cNvPr>
          <p:cNvCxnSpPr>
            <a:cxnSpLocks/>
          </p:cNvCxnSpPr>
          <p:nvPr/>
        </p:nvCxnSpPr>
        <p:spPr bwMode="auto">
          <a:xfrm>
            <a:off x="5867400" y="4377735"/>
            <a:ext cx="304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30210385-54C0-E469-0BC4-862B1CD30FC2}"/>
              </a:ext>
            </a:extLst>
          </p:cNvPr>
          <p:cNvSpPr txBox="1"/>
          <p:nvPr/>
        </p:nvSpPr>
        <p:spPr>
          <a:xfrm>
            <a:off x="482932" y="5258453"/>
            <a:ext cx="4224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Neural network for pose estimation</a:t>
            </a:r>
          </a:p>
        </p:txBody>
      </p:sp>
    </p:spTree>
    <p:extLst>
      <p:ext uri="{BB962C8B-B14F-4D97-AF65-F5344CB8AC3E}">
        <p14:creationId xmlns:p14="http://schemas.microsoft.com/office/powerpoint/2010/main" val="3645268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Preliminary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21116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aph with blue dots&#10;&#10;Description automatically generated">
            <a:extLst>
              <a:ext uri="{FF2B5EF4-FFF2-40B4-BE49-F238E27FC236}">
                <a16:creationId xmlns:a16="http://schemas.microsoft.com/office/drawing/2014/main" id="{50A11105-E803-F4A5-6956-1A7E1EB24C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" t="4709" r="7635" b="5385"/>
          <a:stretch/>
        </p:blipFill>
        <p:spPr>
          <a:xfrm>
            <a:off x="6775975" y="4401472"/>
            <a:ext cx="2356523" cy="18315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E2EEBA-9FE2-5DB0-9934-533460562C3A}"/>
              </a:ext>
            </a:extLst>
          </p:cNvPr>
          <p:cNvSpPr txBox="1"/>
          <p:nvPr/>
        </p:nvSpPr>
        <p:spPr>
          <a:xfrm>
            <a:off x="457200" y="6234499"/>
            <a:ext cx="4758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Training and validation mean absolute error (MAE), loss, and accuracy</a:t>
            </a:r>
          </a:p>
        </p:txBody>
      </p:sp>
      <p:pic>
        <p:nvPicPr>
          <p:cNvPr id="6" name="Picture 5" descr="A graph of training and validation loss&#10;&#10;Description automatically generated">
            <a:extLst>
              <a:ext uri="{FF2B5EF4-FFF2-40B4-BE49-F238E27FC236}">
                <a16:creationId xmlns:a16="http://schemas.microsoft.com/office/drawing/2014/main" id="{8A240DC7-A9F6-C5BA-6F19-36BA3B8B70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 t="5054" r="9392"/>
          <a:stretch/>
        </p:blipFill>
        <p:spPr>
          <a:xfrm>
            <a:off x="0" y="4544198"/>
            <a:ext cx="2057401" cy="1690300"/>
          </a:xfrm>
          <a:prstGeom prst="rect">
            <a:avLst/>
          </a:prstGeom>
        </p:spPr>
      </p:pic>
      <p:pic>
        <p:nvPicPr>
          <p:cNvPr id="13" name="Picture 12" descr="A graph of training and validation&#10;&#10;Description automatically generated">
            <a:extLst>
              <a:ext uri="{FF2B5EF4-FFF2-40B4-BE49-F238E27FC236}">
                <a16:creationId xmlns:a16="http://schemas.microsoft.com/office/drawing/2014/main" id="{3FDB6683-C3E8-B4B9-5802-5C0B433515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6019" r="6783"/>
          <a:stretch/>
        </p:blipFill>
        <p:spPr>
          <a:xfrm>
            <a:off x="2057401" y="4543478"/>
            <a:ext cx="2133602" cy="1673120"/>
          </a:xfrm>
          <a:prstGeom prst="rect">
            <a:avLst/>
          </a:prstGeom>
        </p:spPr>
      </p:pic>
      <p:pic>
        <p:nvPicPr>
          <p:cNvPr id="15" name="Picture 14" descr="A graph with red lines&#10;&#10;Description automatically generated">
            <a:extLst>
              <a:ext uri="{FF2B5EF4-FFF2-40B4-BE49-F238E27FC236}">
                <a16:creationId xmlns:a16="http://schemas.microsoft.com/office/drawing/2014/main" id="{D8D7E26F-CB10-F9FB-CAAE-C087167B41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" t="5489" r="8099"/>
          <a:stretch/>
        </p:blipFill>
        <p:spPr>
          <a:xfrm>
            <a:off x="4148794" y="4561379"/>
            <a:ext cx="2133601" cy="1673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2581648"/>
          </a:xfrm>
        </p:spPr>
        <p:txBody>
          <a:bodyPr/>
          <a:lstStyle/>
          <a:p>
            <a:r>
              <a:rPr lang="en-US" dirty="0"/>
              <a:t>Training and validation results</a:t>
            </a:r>
          </a:p>
          <a:p>
            <a:pPr lvl="1"/>
            <a:r>
              <a:rPr lang="en-US" dirty="0"/>
              <a:t>Results converge at around 100 epochs</a:t>
            </a:r>
          </a:p>
          <a:p>
            <a:pPr lvl="1"/>
            <a:r>
              <a:rPr lang="en-US" dirty="0"/>
              <a:t>Large outliers found in estimated position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E2EEBA-9FE2-5DB0-9934-533460562C3A}"/>
              </a:ext>
            </a:extLst>
          </p:cNvPr>
          <p:cNvSpPr txBox="1"/>
          <p:nvPr/>
        </p:nvSpPr>
        <p:spPr>
          <a:xfrm>
            <a:off x="7086599" y="6414685"/>
            <a:ext cx="2045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Predicted vs true range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D4E0C3-E280-B428-935C-C961944AF39B}"/>
              </a:ext>
            </a:extLst>
          </p:cNvPr>
          <p:cNvSpPr txBox="1"/>
          <p:nvPr/>
        </p:nvSpPr>
        <p:spPr>
          <a:xfrm>
            <a:off x="7241366" y="6147500"/>
            <a:ext cx="2045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Predicted Distance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F5B71C-B1CF-4EF8-2F67-EAEE2AE35EDF}"/>
              </a:ext>
            </a:extLst>
          </p:cNvPr>
          <p:cNvSpPr txBox="1"/>
          <p:nvPr/>
        </p:nvSpPr>
        <p:spPr>
          <a:xfrm rot="16200000">
            <a:off x="5696429" y="4887360"/>
            <a:ext cx="2045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Distance</a:t>
            </a:r>
          </a:p>
        </p:txBody>
      </p:sp>
    </p:spTree>
    <p:extLst>
      <p:ext uri="{BB962C8B-B14F-4D97-AF65-F5344CB8AC3E}">
        <p14:creationId xmlns:p14="http://schemas.microsoft.com/office/powerpoint/2010/main" val="1476608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7A6-40DA-0EEA-A796-8E15D560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Preliminary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Conclusion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Conclusion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Future Work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9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light markers can be used for localization of planetary surface assets</a:t>
            </a:r>
          </a:p>
          <a:p>
            <a:r>
              <a:rPr lang="en-US" dirty="0"/>
              <a:t>Neural Networks can aid in 6DOF pose estimation </a:t>
            </a:r>
          </a:p>
          <a:p>
            <a:pPr lvl="1"/>
            <a:r>
              <a:rPr lang="en-US" dirty="0"/>
              <a:t>6DOF: (x, y, z position, yaw, pitch, roll)</a:t>
            </a:r>
          </a:p>
          <a:p>
            <a:pPr lvl="1"/>
            <a:r>
              <a:rPr lang="en-US" dirty="0"/>
              <a:t>Further tuning required to reduce variance, remove outliers</a:t>
            </a:r>
          </a:p>
          <a:p>
            <a:endParaRPr lang="en-US" dirty="0"/>
          </a:p>
        </p:txBody>
      </p:sp>
      <p:pic>
        <p:nvPicPr>
          <p:cNvPr id="4" name="Picture 3" descr="A planet on the surface of the moon&#10;&#10;Description automatically generated">
            <a:extLst>
              <a:ext uri="{FF2B5EF4-FFF2-40B4-BE49-F238E27FC236}">
                <a16:creationId xmlns:a16="http://schemas.microsoft.com/office/drawing/2014/main" id="{1F13AF15-37A1-BD53-E41D-DFCF8904F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t="60145" r="56843" b="6172"/>
          <a:stretch/>
        </p:blipFill>
        <p:spPr>
          <a:xfrm>
            <a:off x="4114800" y="4953000"/>
            <a:ext cx="2514600" cy="1371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F855C87-8AD1-63B1-09B0-1AE9EEC65D9A}"/>
              </a:ext>
            </a:extLst>
          </p:cNvPr>
          <p:cNvSpPr/>
          <p:nvPr/>
        </p:nvSpPr>
        <p:spPr bwMode="auto">
          <a:xfrm>
            <a:off x="4267200" y="5108938"/>
            <a:ext cx="1828800" cy="1016000"/>
          </a:xfrm>
          <a:prstGeom prst="ellipse">
            <a:avLst/>
          </a:prstGeom>
          <a:solidFill>
            <a:srgbClr val="0099CC">
              <a:alpha val="50196"/>
            </a:srgb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5" descr="A toy vehicle with wheels&#10;&#10;Description automatically generated">
            <a:extLst>
              <a:ext uri="{FF2B5EF4-FFF2-40B4-BE49-F238E27FC236}">
                <a16:creationId xmlns:a16="http://schemas.microsoft.com/office/drawing/2014/main" id="{5B5A5B23-FBE4-460B-30C1-74CE282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261338"/>
            <a:ext cx="774527" cy="77452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BD902C-C62F-3B47-50F0-3D3FF4B179C6}"/>
              </a:ext>
            </a:extLst>
          </p:cNvPr>
          <p:cNvCxnSpPr>
            <a:cxnSpLocks/>
            <a:endCxn id="5" idx="2"/>
          </p:cNvCxnSpPr>
          <p:nvPr/>
        </p:nvCxnSpPr>
        <p:spPr bwMode="auto">
          <a:xfrm flipH="1">
            <a:off x="4267200" y="5616938"/>
            <a:ext cx="76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589C0D0-3D4F-E5A7-43CF-68C839A3B8D5}"/>
              </a:ext>
            </a:extLst>
          </p:cNvPr>
          <p:cNvSpPr txBox="1"/>
          <p:nvPr/>
        </p:nvSpPr>
        <p:spPr>
          <a:xfrm>
            <a:off x="4419600" y="5371602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10m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973D05-5F1F-5EC2-816E-9D9E91D96E27}"/>
              </a:ext>
            </a:extLst>
          </p:cNvPr>
          <p:cNvSpPr txBox="1"/>
          <p:nvPr/>
        </p:nvSpPr>
        <p:spPr>
          <a:xfrm>
            <a:off x="3966303" y="6355939"/>
            <a:ext cx="3590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NASA position accuracy requirements illustrated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46B969-CCF8-FB00-75CE-738BCBC9813A}"/>
              </a:ext>
            </a:extLst>
          </p:cNvPr>
          <p:cNvCxnSpPr>
            <a:cxnSpLocks/>
          </p:cNvCxnSpPr>
          <p:nvPr/>
        </p:nvCxnSpPr>
        <p:spPr bwMode="auto">
          <a:xfrm>
            <a:off x="5791200" y="5371602"/>
            <a:ext cx="1828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733F4B0-9765-F0ED-8E03-4E0F212E83FA}"/>
              </a:ext>
            </a:extLst>
          </p:cNvPr>
          <p:cNvSpPr txBox="1"/>
          <p:nvPr/>
        </p:nvSpPr>
        <p:spPr>
          <a:xfrm>
            <a:off x="7553445" y="5201439"/>
            <a:ext cx="20243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600" b="1" u="none" dirty="0">
                <a:solidFill>
                  <a:srgbClr val="000000"/>
                </a:solidFill>
              </a:rPr>
              <a:t>3</a:t>
            </a:r>
            <a:r>
              <a:rPr lang="el-GR" sz="1600" b="1" u="none" dirty="0">
                <a:solidFill>
                  <a:srgbClr val="000000"/>
                </a:solidFill>
              </a:rPr>
              <a:t>σ</a:t>
            </a:r>
            <a:r>
              <a:rPr lang="en-US" sz="1600" b="1" u="none" dirty="0">
                <a:solidFill>
                  <a:srgbClr val="000000"/>
                </a:solidFill>
              </a:rPr>
              <a:t> </a:t>
            </a:r>
            <a:r>
              <a:rPr lang="en-US" sz="1600" b="1" u="none">
                <a:solidFill>
                  <a:srgbClr val="000000"/>
                </a:solidFill>
              </a:rPr>
              <a:t>error ellipsoid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7371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Validation using hardware</a:t>
            </a:r>
          </a:p>
          <a:p>
            <a:pPr lvl="1"/>
            <a:r>
              <a:rPr lang="en-US" dirty="0"/>
              <a:t>Check camera’s ability to identify LEDs in lunar lighting conditions</a:t>
            </a:r>
          </a:p>
          <a:p>
            <a:pPr lvl="1"/>
            <a:r>
              <a:rPr lang="en-US" dirty="0"/>
              <a:t>Test accuracy in sandbox using scaled-down lights and rover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model of a stage&#10;&#10;Description automatically generated">
            <a:extLst>
              <a:ext uri="{FF2B5EF4-FFF2-40B4-BE49-F238E27FC236}">
                <a16:creationId xmlns:a16="http://schemas.microsoft.com/office/drawing/2014/main" id="{DD3B4883-FEC2-4E47-FD4B-B692DCC39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56" b="95463" l="7704" r="90000">
                        <a14:foregroundMark x1="9111" y1="26389" x2="8185" y2="30603"/>
                        <a14:foregroundMark x1="7852" y1="27037" x2="7704" y2="27963"/>
                        <a14:foregroundMark x1="52519" y1="8056" x2="52667" y2="8426"/>
                        <a14:foregroundMark x1="69630" y1="39352" x2="69630" y2="39352"/>
                        <a14:foregroundMark x1="68222" y1="33241" x2="70889" y2="44630"/>
                        <a14:foregroundMark x1="59481" y1="33056" x2="63630" y2="43241"/>
                        <a14:foregroundMark x1="42074" y1="88704" x2="36222" y2="89815"/>
                        <a14:foregroundMark x1="35259" y1="93426" x2="33259" y2="95463"/>
                        <a14:foregroundMark x1="17333" y1="39352" x2="17333" y2="39352"/>
                        <a14:foregroundMark x1="14889" y1="36111" x2="19333" y2="43889"/>
                        <a14:foregroundMark x1="8296" y1="30648" x2="8296" y2="30648"/>
                        <a14:foregroundMark x1="8148" y1="30556" x2="8593" y2="31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993">
            <a:off x="3422519" y="3879547"/>
            <a:ext cx="3518564" cy="2814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18249C-447F-2003-257C-A222D1B95BED}"/>
              </a:ext>
            </a:extLst>
          </p:cNvPr>
          <p:cNvSpPr txBox="1"/>
          <p:nvPr/>
        </p:nvSpPr>
        <p:spPr>
          <a:xfrm>
            <a:off x="3951409" y="6496095"/>
            <a:ext cx="4758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none" dirty="0">
                <a:solidFill>
                  <a:schemeClr val="bg2"/>
                </a:solidFill>
              </a:rPr>
              <a:t>Figure: Sandbox for hardware validation</a:t>
            </a:r>
          </a:p>
        </p:txBody>
      </p:sp>
      <p:sp>
        <p:nvSpPr>
          <p:cNvPr id="6" name="TextBox 35">
            <a:extLst>
              <a:ext uri="{FF2B5EF4-FFF2-40B4-BE49-F238E27FC236}">
                <a16:creationId xmlns:a16="http://schemas.microsoft.com/office/drawing/2014/main" id="{5DD565A4-C0BD-9FFC-FDDD-3ECFB848E5AB}"/>
              </a:ext>
            </a:extLst>
          </p:cNvPr>
          <p:cNvSpPr txBox="1"/>
          <p:nvPr/>
        </p:nvSpPr>
        <p:spPr>
          <a:xfrm>
            <a:off x="6781800" y="4811355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Truss structure</a:t>
            </a:r>
            <a:endParaRPr lang="en-US" sz="1400" b="1" u="none" dirty="0"/>
          </a:p>
        </p:txBody>
      </p:sp>
      <p:sp>
        <p:nvSpPr>
          <p:cNvPr id="7" name="TextBox 38">
            <a:extLst>
              <a:ext uri="{FF2B5EF4-FFF2-40B4-BE49-F238E27FC236}">
                <a16:creationId xmlns:a16="http://schemas.microsoft.com/office/drawing/2014/main" id="{C05F90CB-9BFA-B69D-D1A0-88AA21428C0A}"/>
              </a:ext>
            </a:extLst>
          </p:cNvPr>
          <p:cNvSpPr txBox="1"/>
          <p:nvPr/>
        </p:nvSpPr>
        <p:spPr>
          <a:xfrm>
            <a:off x="6781800" y="5486400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Sand</a:t>
            </a:r>
            <a:endParaRPr lang="en-US" sz="1400" b="1" u="none" dirty="0"/>
          </a:p>
        </p:txBody>
      </p:sp>
      <p:sp>
        <p:nvSpPr>
          <p:cNvPr id="8" name="TextBox 37">
            <a:extLst>
              <a:ext uri="{FF2B5EF4-FFF2-40B4-BE49-F238E27FC236}">
                <a16:creationId xmlns:a16="http://schemas.microsoft.com/office/drawing/2014/main" id="{1305B0B7-7696-08EC-83DB-79B6C9C093D1}"/>
              </a:ext>
            </a:extLst>
          </p:cNvPr>
          <p:cNvSpPr txBox="1"/>
          <p:nvPr/>
        </p:nvSpPr>
        <p:spPr>
          <a:xfrm>
            <a:off x="6781800" y="5209678"/>
            <a:ext cx="1562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none" dirty="0">
                <a:solidFill>
                  <a:schemeClr val="dk1"/>
                </a:solidFill>
                <a:latin typeface="Garamond" panose="02020404030301010803" pitchFamily="18" charset="0"/>
                <a:ea typeface="Times New Roman"/>
                <a:cs typeface="Times New Roman"/>
                <a:sym typeface="Times New Roman"/>
              </a:rPr>
              <a:t>Robot</a:t>
            </a:r>
            <a:endParaRPr lang="en-US" sz="1400" b="1" u="non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E31EAA-09F4-BB1A-6586-4448D9CC5385}"/>
              </a:ext>
            </a:extLst>
          </p:cNvPr>
          <p:cNvCxnSpPr>
            <a:stCxn id="6" idx="1"/>
          </p:cNvCxnSpPr>
          <p:nvPr/>
        </p:nvCxnSpPr>
        <p:spPr bwMode="auto">
          <a:xfrm flipH="1" flipV="1">
            <a:off x="6096000" y="4965243"/>
            <a:ext cx="685800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D991CF-40D3-9A61-C868-49FE37FDEB97}"/>
              </a:ext>
            </a:extLst>
          </p:cNvPr>
          <p:cNvCxnSpPr>
            <a:cxnSpLocks/>
            <a:stCxn id="8" idx="1"/>
          </p:cNvCxnSpPr>
          <p:nvPr/>
        </p:nvCxnSpPr>
        <p:spPr bwMode="auto">
          <a:xfrm flipH="1" flipV="1">
            <a:off x="5029200" y="5363328"/>
            <a:ext cx="1752600" cy="2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23F9FE8-92AD-ADCD-E542-6D067525EE9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029200" y="5640049"/>
            <a:ext cx="1752600" cy="2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0990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ras Bold ITC" panose="020B0907030504020204" pitchFamily="34" charset="0"/>
                <a:ea typeface="Microsoft YaHei" panose="020B0503020204020204" pitchFamily="34" charset="-122"/>
                <a:cs typeface="Arial" charset="0"/>
              </a:rPr>
              <a:t>Questions 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ABD1-19D3-4699-9912-2C012BA62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9A1A5-CD05-4370-BCC9-647DCED14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5778"/>
            <a:ext cx="8522677" cy="54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03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84C-CA34-0309-01FA-D6E08F98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BB7F0-BC75-8EC7-70DC-61DDDF71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600" dirty="0"/>
              <a:t>NASA, “NASA’S MOON TO MARS STRATEGY AND OBJECTIVES DEVELOPMENT,” Washington, DC, USA, 2023. Available: “https://www.nasa.gov/wp-content/uploads/2023/04/m2m_strategy_and_objectives_development.pdf?emrc=c21aff”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Nick Speciale, “Lunar Relay Services Requirements Document (SRD)”, NASA GSFC, Greenbelt, MD, USA, ESC-LCRNS-REQ-0090, 2022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M. Kang, J. </a:t>
            </a:r>
            <a:r>
              <a:rPr lang="en-US" sz="1600" dirty="0" err="1"/>
              <a:t>Thangavelautham</a:t>
            </a:r>
            <a:r>
              <a:rPr lang="en-US" sz="1600" dirty="0"/>
              <a:t>, “Power Analysis for Optimum Illumination Conditions Using Lunar Operations Tower for Surface Activity” in </a:t>
            </a:r>
            <a:r>
              <a:rPr lang="en-US" sz="1600" i="1" dirty="0"/>
              <a:t>AIAA ASCEND 2023. </a:t>
            </a:r>
            <a:r>
              <a:rPr lang="en-US" sz="1600" dirty="0"/>
              <a:t>doi:10.2514/6.2023-4685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A. T. Raj, J. </a:t>
            </a:r>
            <a:r>
              <a:rPr lang="en-US" sz="1600" dirty="0" err="1"/>
              <a:t>Rickel</a:t>
            </a:r>
            <a:r>
              <a:rPr lang="en-US" sz="1600" dirty="0"/>
              <a:t>, R. Adhikari, J. </a:t>
            </a:r>
            <a:r>
              <a:rPr lang="en-US" sz="1600" dirty="0" err="1"/>
              <a:t>Thangavelautham</a:t>
            </a:r>
            <a:r>
              <a:rPr lang="en-US" sz="1600" dirty="0"/>
              <a:t>, “Machine Learning based Attitude Estimation Using Active Lighting Cues Applied to CubeSat Proximity Operations” in </a:t>
            </a:r>
            <a:r>
              <a:rPr lang="en-US" sz="1600" i="1" dirty="0"/>
              <a:t>2024 AAS GNC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OpenCV, “Camera Calibration and 3D Reconstruction.” Accessed: Apr. 22, 2024. Available: https://docs.opencv.org/4.9.0/d9/d0c/group__calib3d.html</a:t>
            </a:r>
          </a:p>
        </p:txBody>
      </p:sp>
    </p:spTree>
    <p:extLst>
      <p:ext uri="{BB962C8B-B14F-4D97-AF65-F5344CB8AC3E}">
        <p14:creationId xmlns:p14="http://schemas.microsoft.com/office/powerpoint/2010/main" val="4293068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103569</TotalTime>
  <Words>1130</Words>
  <Application>Microsoft Office PowerPoint</Application>
  <PresentationFormat>On-screen Show (4:3)</PresentationFormat>
  <Paragraphs>263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Eras Bold ITC</vt:lpstr>
      <vt:lpstr>Garamond</vt:lpstr>
      <vt:lpstr>Impact</vt:lpstr>
      <vt:lpstr>Times New Roman</vt:lpstr>
      <vt:lpstr>Wingdings</vt:lpstr>
      <vt:lpstr>1_Stream</vt:lpstr>
      <vt:lpstr>2_Stream</vt:lpstr>
      <vt:lpstr>7_Stream</vt:lpstr>
      <vt:lpstr>PowerPoint Presentation</vt:lpstr>
      <vt:lpstr>Outline</vt:lpstr>
      <vt:lpstr>Introduction</vt:lpstr>
      <vt:lpstr>Motivation</vt:lpstr>
      <vt:lpstr>Challenges</vt:lpstr>
      <vt:lpstr>Objective</vt:lpstr>
      <vt:lpstr>Related Work</vt:lpstr>
      <vt:lpstr>Methods</vt:lpstr>
      <vt:lpstr>Concept of Operations</vt:lpstr>
      <vt:lpstr>System Architecture</vt:lpstr>
      <vt:lpstr>Hardware Selection</vt:lpstr>
      <vt:lpstr>Hardware Selection</vt:lpstr>
      <vt:lpstr>Hardware Selection</vt:lpstr>
      <vt:lpstr>Pose Estimation Experiment Environment</vt:lpstr>
      <vt:lpstr>Pinhole Camera Image Processing</vt:lpstr>
      <vt:lpstr>Pose estimation using neural networks</vt:lpstr>
      <vt:lpstr>Pose estimation using neural networks</vt:lpstr>
      <vt:lpstr>Preliminary Results</vt:lpstr>
      <vt:lpstr>Preliminary Results</vt:lpstr>
      <vt:lpstr>Conclusion</vt:lpstr>
      <vt:lpstr>Conclusion</vt:lpstr>
      <vt:lpstr>Future Work</vt:lpstr>
      <vt:lpstr>PowerPoint Presentation</vt:lpstr>
      <vt:lpstr>References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Kang, Min seok - (minseok54)</cp:lastModifiedBy>
  <cp:revision>902</cp:revision>
  <dcterms:created xsi:type="dcterms:W3CDTF">2008-05-21T01:02:12Z</dcterms:created>
  <dcterms:modified xsi:type="dcterms:W3CDTF">2024-04-23T05:13:48Z</dcterms:modified>
</cp:coreProperties>
</file>