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257" r:id="rId3"/>
    <p:sldId id="409" r:id="rId4"/>
    <p:sldId id="411" r:id="rId5"/>
    <p:sldId id="377" r:id="rId6"/>
    <p:sldId id="376" r:id="rId7"/>
    <p:sldId id="413" r:id="rId8"/>
    <p:sldId id="442" r:id="rId9"/>
    <p:sldId id="407" r:id="rId10"/>
    <p:sldId id="445" r:id="rId11"/>
    <p:sldId id="444" r:id="rId12"/>
    <p:sldId id="443" r:id="rId13"/>
    <p:sldId id="405" r:id="rId14"/>
    <p:sldId id="386" r:id="rId15"/>
    <p:sldId id="446" r:id="rId16"/>
    <p:sldId id="375" r:id="rId17"/>
    <p:sldId id="438" r:id="rId18"/>
    <p:sldId id="439" r:id="rId19"/>
    <p:sldId id="352" r:id="rId20"/>
    <p:sldId id="447" r:id="rId21"/>
    <p:sldId id="448" r:id="rId22"/>
    <p:sldId id="414" r:id="rId23"/>
    <p:sldId id="449" r:id="rId24"/>
    <p:sldId id="425" r:id="rId25"/>
    <p:sldId id="450" r:id="rId26"/>
    <p:sldId id="452" r:id="rId27"/>
    <p:sldId id="453" r:id="rId28"/>
    <p:sldId id="454" r:id="rId29"/>
    <p:sldId id="355" r:id="rId30"/>
    <p:sldId id="455" r:id="rId31"/>
    <p:sldId id="427" r:id="rId32"/>
    <p:sldId id="436" r:id="rId33"/>
    <p:sldId id="419" r:id="rId34"/>
    <p:sldId id="422" r:id="rId35"/>
    <p:sldId id="423" r:id="rId36"/>
    <p:sldId id="456" r:id="rId37"/>
    <p:sldId id="40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9F"/>
    <a:srgbClr val="FED8A0"/>
    <a:srgbClr val="EDE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8E1DD-BC4A-451A-9316-D06B9E19A073}" v="387" dt="2024-04-23T04:31:55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60"/>
  </p:normalViewPr>
  <p:slideViewPr>
    <p:cSldViewPr snapToGrid="0">
      <p:cViewPr>
        <p:scale>
          <a:sx n="75" d="100"/>
          <a:sy n="75" d="100"/>
        </p:scale>
        <p:origin x="562" y="9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eong Jo" userId="e8d5f9d98b5e9aac" providerId="LiveId" clId="{56B8E1DD-BC4A-451A-9316-D06B9E19A073}"/>
    <pc:docChg chg="undo custSel addSld delSld modSld sldOrd">
      <pc:chgData name="Hanseong Jo" userId="e8d5f9d98b5e9aac" providerId="LiveId" clId="{56B8E1DD-BC4A-451A-9316-D06B9E19A073}" dt="2024-04-23T04:33:06.564" v="2093" actId="255"/>
      <pc:docMkLst>
        <pc:docMk/>
      </pc:docMkLst>
      <pc:sldChg chg="modAnim">
        <pc:chgData name="Hanseong Jo" userId="e8d5f9d98b5e9aac" providerId="LiveId" clId="{56B8E1DD-BC4A-451A-9316-D06B9E19A073}" dt="2024-04-23T04:20:44.721" v="1982"/>
        <pc:sldMkLst>
          <pc:docMk/>
          <pc:sldMk cId="1965567873" sldId="352"/>
        </pc:sldMkLst>
      </pc:sldChg>
      <pc:sldChg chg="modSp mod">
        <pc:chgData name="Hanseong Jo" userId="e8d5f9d98b5e9aac" providerId="LiveId" clId="{56B8E1DD-BC4A-451A-9316-D06B9E19A073}" dt="2024-04-23T04:00:43.974" v="1354" actId="1076"/>
        <pc:sldMkLst>
          <pc:docMk/>
          <pc:sldMk cId="522185947" sldId="355"/>
        </pc:sldMkLst>
        <pc:spChg chg="mod">
          <ac:chgData name="Hanseong Jo" userId="e8d5f9d98b5e9aac" providerId="LiveId" clId="{56B8E1DD-BC4A-451A-9316-D06B9E19A073}" dt="2024-04-23T04:00:13.008" v="1338" actId="20577"/>
          <ac:spMkLst>
            <pc:docMk/>
            <pc:sldMk cId="522185947" sldId="355"/>
            <ac:spMk id="13" creationId="{249DE078-80E9-4AF4-95EE-06BDA923EA50}"/>
          </ac:spMkLst>
        </pc:spChg>
        <pc:spChg chg="mod">
          <ac:chgData name="Hanseong Jo" userId="e8d5f9d98b5e9aac" providerId="LiveId" clId="{56B8E1DD-BC4A-451A-9316-D06B9E19A073}" dt="2024-04-23T04:00:30.437" v="1348" actId="1076"/>
          <ac:spMkLst>
            <pc:docMk/>
            <pc:sldMk cId="522185947" sldId="355"/>
            <ac:spMk id="17" creationId="{3164F373-2F46-4963-8FDC-4346E933D189}"/>
          </ac:spMkLst>
        </pc:spChg>
        <pc:picChg chg="mod">
          <ac:chgData name="Hanseong Jo" userId="e8d5f9d98b5e9aac" providerId="LiveId" clId="{56B8E1DD-BC4A-451A-9316-D06B9E19A073}" dt="2024-04-23T04:00:43.974" v="1354" actId="1076"/>
          <ac:picMkLst>
            <pc:docMk/>
            <pc:sldMk cId="522185947" sldId="355"/>
            <ac:picMk id="2" creationId="{F2841415-AEBD-72BB-F470-0B78E9F3AF68}"/>
          </ac:picMkLst>
        </pc:picChg>
        <pc:picChg chg="mod">
          <ac:chgData name="Hanseong Jo" userId="e8d5f9d98b5e9aac" providerId="LiveId" clId="{56B8E1DD-BC4A-451A-9316-D06B9E19A073}" dt="2024-04-23T04:00:42.250" v="1353" actId="1076"/>
          <ac:picMkLst>
            <pc:docMk/>
            <pc:sldMk cId="522185947" sldId="355"/>
            <ac:picMk id="7" creationId="{E481FB71-D950-9BE8-6C5D-16C73FE31DDD}"/>
          </ac:picMkLst>
        </pc:picChg>
      </pc:sldChg>
      <pc:sldChg chg="delSp modSp mod">
        <pc:chgData name="Hanseong Jo" userId="e8d5f9d98b5e9aac" providerId="LiveId" clId="{56B8E1DD-BC4A-451A-9316-D06B9E19A073}" dt="2024-04-23T04:16:28.418" v="1912" actId="1076"/>
        <pc:sldMkLst>
          <pc:docMk/>
          <pc:sldMk cId="2670787469" sldId="376"/>
        </pc:sldMkLst>
        <pc:spChg chg="del">
          <ac:chgData name="Hanseong Jo" userId="e8d5f9d98b5e9aac" providerId="LiveId" clId="{56B8E1DD-BC4A-451A-9316-D06B9E19A073}" dt="2024-04-23T04:16:23.972" v="1911" actId="478"/>
          <ac:spMkLst>
            <pc:docMk/>
            <pc:sldMk cId="2670787469" sldId="376"/>
            <ac:spMk id="8" creationId="{68FBBC1E-D263-1B42-055F-CBBD691766AC}"/>
          </ac:spMkLst>
        </pc:spChg>
        <pc:picChg chg="mod">
          <ac:chgData name="Hanseong Jo" userId="e8d5f9d98b5e9aac" providerId="LiveId" clId="{56B8E1DD-BC4A-451A-9316-D06B9E19A073}" dt="2024-04-23T04:16:28.418" v="1912" actId="1076"/>
          <ac:picMkLst>
            <pc:docMk/>
            <pc:sldMk cId="2670787469" sldId="376"/>
            <ac:picMk id="2050" creationId="{77A06279-3E11-6595-C9F2-7E4D082219B1}"/>
          </ac:picMkLst>
        </pc:picChg>
      </pc:sldChg>
      <pc:sldChg chg="modAnim">
        <pc:chgData name="Hanseong Jo" userId="e8d5f9d98b5e9aac" providerId="LiveId" clId="{56B8E1DD-BC4A-451A-9316-D06B9E19A073}" dt="2024-04-23T04:20:15.446" v="1981"/>
        <pc:sldMkLst>
          <pc:docMk/>
          <pc:sldMk cId="1644095014" sldId="386"/>
        </pc:sldMkLst>
      </pc:sldChg>
      <pc:sldChg chg="modSp mod modAnim">
        <pc:chgData name="Hanseong Jo" userId="e8d5f9d98b5e9aac" providerId="LiveId" clId="{56B8E1DD-BC4A-451A-9316-D06B9E19A073}" dt="2024-04-23T04:19:16.936" v="1975"/>
        <pc:sldMkLst>
          <pc:docMk/>
          <pc:sldMk cId="2276554151" sldId="407"/>
        </pc:sldMkLst>
        <pc:spChg chg="mod">
          <ac:chgData name="Hanseong Jo" userId="e8d5f9d98b5e9aac" providerId="LiveId" clId="{56B8E1DD-BC4A-451A-9316-D06B9E19A073}" dt="2024-04-23T04:17:40.977" v="1960" actId="1076"/>
          <ac:spMkLst>
            <pc:docMk/>
            <pc:sldMk cId="2276554151" sldId="407"/>
            <ac:spMk id="9" creationId="{9AF46630-AD53-76CE-8332-7E99A70CC509}"/>
          </ac:spMkLst>
        </pc:spChg>
        <pc:spChg chg="mod">
          <ac:chgData name="Hanseong Jo" userId="e8d5f9d98b5e9aac" providerId="LiveId" clId="{56B8E1DD-BC4A-451A-9316-D06B9E19A073}" dt="2024-04-23T04:17:19.879" v="1954" actId="1076"/>
          <ac:spMkLst>
            <pc:docMk/>
            <pc:sldMk cId="2276554151" sldId="407"/>
            <ac:spMk id="21" creationId="{99828D3F-B08D-0CF1-3FE2-66BA56EF1623}"/>
          </ac:spMkLst>
        </pc:spChg>
        <pc:spChg chg="mod">
          <ac:chgData name="Hanseong Jo" userId="e8d5f9d98b5e9aac" providerId="LiveId" clId="{56B8E1DD-BC4A-451A-9316-D06B9E19A073}" dt="2024-04-23T04:17:16.780" v="1953" actId="1035"/>
          <ac:spMkLst>
            <pc:docMk/>
            <pc:sldMk cId="2276554151" sldId="407"/>
            <ac:spMk id="22" creationId="{735B6DC8-7385-7BAD-0BE8-80FCC370A261}"/>
          </ac:spMkLst>
        </pc:spChg>
        <pc:spChg chg="mod">
          <ac:chgData name="Hanseong Jo" userId="e8d5f9d98b5e9aac" providerId="LiveId" clId="{56B8E1DD-BC4A-451A-9316-D06B9E19A073}" dt="2024-04-23T04:17:16.780" v="1953" actId="1035"/>
          <ac:spMkLst>
            <pc:docMk/>
            <pc:sldMk cId="2276554151" sldId="407"/>
            <ac:spMk id="29" creationId="{5A954A96-36D7-6D1E-E521-B22BFCCA14B3}"/>
          </ac:spMkLst>
        </pc:spChg>
        <pc:spChg chg="mod">
          <ac:chgData name="Hanseong Jo" userId="e8d5f9d98b5e9aac" providerId="LiveId" clId="{56B8E1DD-BC4A-451A-9316-D06B9E19A073}" dt="2024-04-23T04:17:16.780" v="1953" actId="1035"/>
          <ac:spMkLst>
            <pc:docMk/>
            <pc:sldMk cId="2276554151" sldId="407"/>
            <ac:spMk id="30" creationId="{D65701D3-9A00-E99E-50E9-448E1CC1FABE}"/>
          </ac:spMkLst>
        </pc:spChg>
        <pc:picChg chg="mod">
          <ac:chgData name="Hanseong Jo" userId="e8d5f9d98b5e9aac" providerId="LiveId" clId="{56B8E1DD-BC4A-451A-9316-D06B9E19A073}" dt="2024-04-23T04:17:33.112" v="1958" actId="14100"/>
          <ac:picMkLst>
            <pc:docMk/>
            <pc:sldMk cId="2276554151" sldId="407"/>
            <ac:picMk id="5" creationId="{60007608-F228-A241-537C-59468ECBD0CA}"/>
          </ac:picMkLst>
        </pc:picChg>
        <pc:picChg chg="mod">
          <ac:chgData name="Hanseong Jo" userId="e8d5f9d98b5e9aac" providerId="LiveId" clId="{56B8E1DD-BC4A-451A-9316-D06B9E19A073}" dt="2024-04-23T04:17:16.780" v="1953" actId="1035"/>
          <ac:picMkLst>
            <pc:docMk/>
            <pc:sldMk cId="2276554151" sldId="407"/>
            <ac:picMk id="20" creationId="{35B71126-5145-EC5F-D92D-36F435789C91}"/>
          </ac:picMkLst>
        </pc:picChg>
        <pc:cxnChg chg="mod">
          <ac:chgData name="Hanseong Jo" userId="e8d5f9d98b5e9aac" providerId="LiveId" clId="{56B8E1DD-BC4A-451A-9316-D06B9E19A073}" dt="2024-04-23T04:17:43.534" v="1961" actId="1076"/>
          <ac:cxnSpMkLst>
            <pc:docMk/>
            <pc:sldMk cId="2276554151" sldId="407"/>
            <ac:cxnSpMk id="6" creationId="{5299BBF4-C432-7A76-4278-8F5D4E851FC3}"/>
          </ac:cxnSpMkLst>
        </pc:cxnChg>
      </pc:sldChg>
      <pc:sldChg chg="addSp delSp modSp mod modAnim">
        <pc:chgData name="Hanseong Jo" userId="e8d5f9d98b5e9aac" providerId="LiveId" clId="{56B8E1DD-BC4A-451A-9316-D06B9E19A073}" dt="2024-04-23T04:21:56.156" v="1989"/>
        <pc:sldMkLst>
          <pc:docMk/>
          <pc:sldMk cId="3728638844" sldId="414"/>
        </pc:sldMkLst>
        <pc:spChg chg="del">
          <ac:chgData name="Hanseong Jo" userId="e8d5f9d98b5e9aac" providerId="LiveId" clId="{56B8E1DD-BC4A-451A-9316-D06B9E19A073}" dt="2024-04-23T02:05:36.820" v="565" actId="478"/>
          <ac:spMkLst>
            <pc:docMk/>
            <pc:sldMk cId="3728638844" sldId="414"/>
            <ac:spMk id="10" creationId="{1E2DD25B-9BC8-5FA3-4124-E89CB87E5557}"/>
          </ac:spMkLst>
        </pc:spChg>
        <pc:spChg chg="del mod">
          <ac:chgData name="Hanseong Jo" userId="e8d5f9d98b5e9aac" providerId="LiveId" clId="{56B8E1DD-BC4A-451A-9316-D06B9E19A073}" dt="2024-04-23T02:05:39.370" v="569" actId="478"/>
          <ac:spMkLst>
            <pc:docMk/>
            <pc:sldMk cId="3728638844" sldId="414"/>
            <ac:spMk id="15" creationId="{5A4A98B6-B609-814B-7A35-D9DF9FF30B13}"/>
          </ac:spMkLst>
        </pc:spChg>
        <pc:spChg chg="mod">
          <ac:chgData name="Hanseong Jo" userId="e8d5f9d98b5e9aac" providerId="LiveId" clId="{56B8E1DD-BC4A-451A-9316-D06B9E19A073}" dt="2024-04-23T02:05:54.378" v="608" actId="164"/>
          <ac:spMkLst>
            <pc:docMk/>
            <pc:sldMk cId="3728638844" sldId="414"/>
            <ac:spMk id="19" creationId="{9CED50FF-4933-9E6D-A40B-FE8437BC004B}"/>
          </ac:spMkLst>
        </pc:spChg>
        <pc:spChg chg="mod">
          <ac:chgData name="Hanseong Jo" userId="e8d5f9d98b5e9aac" providerId="LiveId" clId="{56B8E1DD-BC4A-451A-9316-D06B9E19A073}" dt="2024-04-23T02:05:54.378" v="608" actId="164"/>
          <ac:spMkLst>
            <pc:docMk/>
            <pc:sldMk cId="3728638844" sldId="414"/>
            <ac:spMk id="21" creationId="{AC72B69B-3F7F-D3E8-C0F0-8D960AA17CBC}"/>
          </ac:spMkLst>
        </pc:spChg>
        <pc:spChg chg="mod">
          <ac:chgData name="Hanseong Jo" userId="e8d5f9d98b5e9aac" providerId="LiveId" clId="{56B8E1DD-BC4A-451A-9316-D06B9E19A073}" dt="2024-04-23T02:05:54.378" v="608" actId="164"/>
          <ac:spMkLst>
            <pc:docMk/>
            <pc:sldMk cId="3728638844" sldId="414"/>
            <ac:spMk id="22" creationId="{295DB96E-BC00-556F-A099-ACFBBBCA971F}"/>
          </ac:spMkLst>
        </pc:spChg>
        <pc:spChg chg="mod">
          <ac:chgData name="Hanseong Jo" userId="e8d5f9d98b5e9aac" providerId="LiveId" clId="{56B8E1DD-BC4A-451A-9316-D06B9E19A073}" dt="2024-04-23T02:05:54.378" v="608" actId="164"/>
          <ac:spMkLst>
            <pc:docMk/>
            <pc:sldMk cId="3728638844" sldId="414"/>
            <ac:spMk id="23" creationId="{493E613B-411D-D694-B763-52C9834F4570}"/>
          </ac:spMkLst>
        </pc:spChg>
        <pc:spChg chg="mod">
          <ac:chgData name="Hanseong Jo" userId="e8d5f9d98b5e9aac" providerId="LiveId" clId="{56B8E1DD-BC4A-451A-9316-D06B9E19A073}" dt="2024-04-23T02:06:42.264" v="629" actId="1036"/>
          <ac:spMkLst>
            <pc:docMk/>
            <pc:sldMk cId="3728638844" sldId="414"/>
            <ac:spMk id="24" creationId="{25D56239-00CD-0BD9-5056-08526A7CF880}"/>
          </ac:spMkLst>
        </pc:spChg>
        <pc:spChg chg="mod">
          <ac:chgData name="Hanseong Jo" userId="e8d5f9d98b5e9aac" providerId="LiveId" clId="{56B8E1DD-BC4A-451A-9316-D06B9E19A073}" dt="2024-04-23T02:07:09.504" v="640" actId="1076"/>
          <ac:spMkLst>
            <pc:docMk/>
            <pc:sldMk cId="3728638844" sldId="414"/>
            <ac:spMk id="34" creationId="{4BEDE8C2-0B4F-A572-815B-2784C36A45C0}"/>
          </ac:spMkLst>
        </pc:spChg>
        <pc:spChg chg="mod">
          <ac:chgData name="Hanseong Jo" userId="e8d5f9d98b5e9aac" providerId="LiveId" clId="{56B8E1DD-BC4A-451A-9316-D06B9E19A073}" dt="2024-04-23T02:05:59.537" v="610" actId="164"/>
          <ac:spMkLst>
            <pc:docMk/>
            <pc:sldMk cId="3728638844" sldId="414"/>
            <ac:spMk id="35" creationId="{E8CC6966-F0A2-2881-7269-1978598EA522}"/>
          </ac:spMkLst>
        </pc:spChg>
        <pc:spChg chg="mod">
          <ac:chgData name="Hanseong Jo" userId="e8d5f9d98b5e9aac" providerId="LiveId" clId="{56B8E1DD-BC4A-451A-9316-D06B9E19A073}" dt="2024-04-23T02:05:57.531" v="609" actId="164"/>
          <ac:spMkLst>
            <pc:docMk/>
            <pc:sldMk cId="3728638844" sldId="414"/>
            <ac:spMk id="36" creationId="{3F00F282-6D04-3E60-E17B-4B8F4886855D}"/>
          </ac:spMkLst>
        </pc:spChg>
        <pc:spChg chg="mod">
          <ac:chgData name="Hanseong Jo" userId="e8d5f9d98b5e9aac" providerId="LiveId" clId="{56B8E1DD-BC4A-451A-9316-D06B9E19A073}" dt="2024-04-23T02:07:56.581" v="652" actId="14100"/>
          <ac:spMkLst>
            <pc:docMk/>
            <pc:sldMk cId="3728638844" sldId="414"/>
            <ac:spMk id="39" creationId="{D4D872B7-1CB3-BD77-0C11-0617CD3A8CBE}"/>
          </ac:spMkLst>
        </pc:spChg>
        <pc:spChg chg="mod">
          <ac:chgData name="Hanseong Jo" userId="e8d5f9d98b5e9aac" providerId="LiveId" clId="{56B8E1DD-BC4A-451A-9316-D06B9E19A073}" dt="2024-04-23T02:07:56.581" v="652" actId="14100"/>
          <ac:spMkLst>
            <pc:docMk/>
            <pc:sldMk cId="3728638844" sldId="414"/>
            <ac:spMk id="40" creationId="{5A380B77-8F85-67DA-E94D-AD2DDBAA6F9E}"/>
          </ac:spMkLst>
        </pc:spChg>
        <pc:spChg chg="mod">
          <ac:chgData name="Hanseong Jo" userId="e8d5f9d98b5e9aac" providerId="LiveId" clId="{56B8E1DD-BC4A-451A-9316-D06B9E19A073}" dt="2024-04-23T02:07:56.581" v="652" actId="14100"/>
          <ac:spMkLst>
            <pc:docMk/>
            <pc:sldMk cId="3728638844" sldId="414"/>
            <ac:spMk id="44" creationId="{6B264C66-3B2A-C29B-620B-C15B11C391E5}"/>
          </ac:spMkLst>
        </pc:spChg>
        <pc:spChg chg="mod">
          <ac:chgData name="Hanseong Jo" userId="e8d5f9d98b5e9aac" providerId="LiveId" clId="{56B8E1DD-BC4A-451A-9316-D06B9E19A073}" dt="2024-04-23T02:05:57.531" v="609" actId="164"/>
          <ac:spMkLst>
            <pc:docMk/>
            <pc:sldMk cId="3728638844" sldId="414"/>
            <ac:spMk id="48" creationId="{22DF1DB5-0664-B7A5-7EF7-6ECA61D0233B}"/>
          </ac:spMkLst>
        </pc:spChg>
        <pc:grpChg chg="add mod">
          <ac:chgData name="Hanseong Jo" userId="e8d5f9d98b5e9aac" providerId="LiveId" clId="{56B8E1DD-BC4A-451A-9316-D06B9E19A073}" dt="2024-04-23T02:06:51.554" v="633" actId="14100"/>
          <ac:grpSpMkLst>
            <pc:docMk/>
            <pc:sldMk cId="3728638844" sldId="414"/>
            <ac:grpSpMk id="2" creationId="{70E731A5-9378-FCA9-CC6B-89A64670104E}"/>
          </ac:grpSpMkLst>
        </pc:grpChg>
        <pc:grpChg chg="add mod">
          <ac:chgData name="Hanseong Jo" userId="e8d5f9d98b5e9aac" providerId="LiveId" clId="{56B8E1DD-BC4A-451A-9316-D06B9E19A073}" dt="2024-04-23T02:08:00.271" v="654" actId="14100"/>
          <ac:grpSpMkLst>
            <pc:docMk/>
            <pc:sldMk cId="3728638844" sldId="414"/>
            <ac:grpSpMk id="3" creationId="{8798488B-E59A-9868-89CB-95854C7B37AA}"/>
          </ac:grpSpMkLst>
        </pc:grpChg>
        <pc:grpChg chg="add mod">
          <ac:chgData name="Hanseong Jo" userId="e8d5f9d98b5e9aac" providerId="LiveId" clId="{56B8E1DD-BC4A-451A-9316-D06B9E19A073}" dt="2024-04-23T02:07:12.091" v="641" actId="1076"/>
          <ac:grpSpMkLst>
            <pc:docMk/>
            <pc:sldMk cId="3728638844" sldId="414"/>
            <ac:grpSpMk id="4" creationId="{DD917B02-D684-D33C-90D8-9D988695C705}"/>
          </ac:grpSpMkLst>
        </pc:grpChg>
        <pc:grpChg chg="mod">
          <ac:chgData name="Hanseong Jo" userId="e8d5f9d98b5e9aac" providerId="LiveId" clId="{56B8E1DD-BC4A-451A-9316-D06B9E19A073}" dt="2024-04-23T02:05:57.531" v="609" actId="164"/>
          <ac:grpSpMkLst>
            <pc:docMk/>
            <pc:sldMk cId="3728638844" sldId="414"/>
            <ac:grpSpMk id="46" creationId="{BA0E2971-B0AD-49FB-431B-CA1872B922D3}"/>
          </ac:grpSpMkLst>
        </pc:grpChg>
        <pc:grpChg chg="mod">
          <ac:chgData name="Hanseong Jo" userId="e8d5f9d98b5e9aac" providerId="LiveId" clId="{56B8E1DD-BC4A-451A-9316-D06B9E19A073}" dt="2024-04-23T02:05:57.531" v="609" actId="164"/>
          <ac:grpSpMkLst>
            <pc:docMk/>
            <pc:sldMk cId="3728638844" sldId="414"/>
            <ac:grpSpMk id="47" creationId="{0C560FC4-08B7-1252-5742-C218623F9720}"/>
          </ac:grpSpMkLst>
        </pc:grpChg>
        <pc:picChg chg="del">
          <ac:chgData name="Hanseong Jo" userId="e8d5f9d98b5e9aac" providerId="LiveId" clId="{56B8E1DD-BC4A-451A-9316-D06B9E19A073}" dt="2024-04-23T02:05:37.050" v="566" actId="478"/>
          <ac:picMkLst>
            <pc:docMk/>
            <pc:sldMk cId="3728638844" sldId="414"/>
            <ac:picMk id="8" creationId="{11BACF76-C91B-3D71-4976-96AFC86F28E2}"/>
          </ac:picMkLst>
        </pc:picChg>
        <pc:picChg chg="del">
          <ac:chgData name="Hanseong Jo" userId="e8d5f9d98b5e9aac" providerId="LiveId" clId="{56B8E1DD-BC4A-451A-9316-D06B9E19A073}" dt="2024-04-23T02:05:37.332" v="567" actId="478"/>
          <ac:picMkLst>
            <pc:docMk/>
            <pc:sldMk cId="3728638844" sldId="414"/>
            <ac:picMk id="9" creationId="{933904D3-ED82-4DFF-4CAA-C218F6F27C5E}"/>
          </ac:picMkLst>
        </pc:picChg>
        <pc:picChg chg="mod modCrop">
          <ac:chgData name="Hanseong Jo" userId="e8d5f9d98b5e9aac" providerId="LiveId" clId="{56B8E1DD-BC4A-451A-9316-D06B9E19A073}" dt="2024-04-23T02:06:29.217" v="623" actId="1076"/>
          <ac:picMkLst>
            <pc:docMk/>
            <pc:sldMk cId="3728638844" sldId="414"/>
            <ac:picMk id="49" creationId="{29C67528-2805-F12A-2F99-07DBB17F45AD}"/>
          </ac:picMkLst>
        </pc:picChg>
        <pc:cxnChg chg="mod">
          <ac:chgData name="Hanseong Jo" userId="e8d5f9d98b5e9aac" providerId="LiveId" clId="{56B8E1DD-BC4A-451A-9316-D06B9E19A073}" dt="2024-04-23T02:05:54.378" v="608" actId="164"/>
          <ac:cxnSpMkLst>
            <pc:docMk/>
            <pc:sldMk cId="3728638844" sldId="414"/>
            <ac:cxnSpMk id="26" creationId="{62C53B54-CFF1-59CF-B296-414F35423EA8}"/>
          </ac:cxnSpMkLst>
        </pc:cxnChg>
        <pc:cxnChg chg="mod">
          <ac:chgData name="Hanseong Jo" userId="e8d5f9d98b5e9aac" providerId="LiveId" clId="{56B8E1DD-BC4A-451A-9316-D06B9E19A073}" dt="2024-04-23T02:05:54.378" v="608" actId="164"/>
          <ac:cxnSpMkLst>
            <pc:docMk/>
            <pc:sldMk cId="3728638844" sldId="414"/>
            <ac:cxnSpMk id="32" creationId="{EB8A37E4-7769-65FF-D71A-65D9F229857D}"/>
          </ac:cxnSpMkLst>
        </pc:cxnChg>
        <pc:cxnChg chg="mod">
          <ac:chgData name="Hanseong Jo" userId="e8d5f9d98b5e9aac" providerId="LiveId" clId="{56B8E1DD-BC4A-451A-9316-D06B9E19A073}" dt="2024-04-23T02:05:54.378" v="608" actId="164"/>
          <ac:cxnSpMkLst>
            <pc:docMk/>
            <pc:sldMk cId="3728638844" sldId="414"/>
            <ac:cxnSpMk id="33" creationId="{E7C69D48-D90D-A9A9-7C29-40ADE4075542}"/>
          </ac:cxnSpMkLst>
        </pc:cxnChg>
      </pc:sldChg>
      <pc:sldChg chg="addSp delSp modSp mod modAnim">
        <pc:chgData name="Hanseong Jo" userId="e8d5f9d98b5e9aac" providerId="LiveId" clId="{56B8E1DD-BC4A-451A-9316-D06B9E19A073}" dt="2024-04-23T04:27:52.188" v="2058"/>
        <pc:sldMkLst>
          <pc:docMk/>
          <pc:sldMk cId="1489294495" sldId="419"/>
        </pc:sldMkLst>
        <pc:spChg chg="add mod">
          <ac:chgData name="Hanseong Jo" userId="e8d5f9d98b5e9aac" providerId="LiveId" clId="{56B8E1DD-BC4A-451A-9316-D06B9E19A073}" dt="2024-04-23T04:27:37.057" v="2056" actId="164"/>
          <ac:spMkLst>
            <pc:docMk/>
            <pc:sldMk cId="1489294495" sldId="419"/>
            <ac:spMk id="3" creationId="{E9AF86A2-F198-6BA7-ED50-AC728D9D8DC4}"/>
          </ac:spMkLst>
        </pc:spChg>
        <pc:spChg chg="mod">
          <ac:chgData name="Hanseong Jo" userId="e8d5f9d98b5e9aac" providerId="LiveId" clId="{56B8E1DD-BC4A-451A-9316-D06B9E19A073}" dt="2024-04-23T04:27:37.057" v="2056" actId="164"/>
          <ac:spMkLst>
            <pc:docMk/>
            <pc:sldMk cId="1489294495" sldId="419"/>
            <ac:spMk id="9" creationId="{E7B818D1-4467-CE43-BDA9-9E8A4645D5CE}"/>
          </ac:spMkLst>
        </pc:spChg>
        <pc:spChg chg="mod">
          <ac:chgData name="Hanseong Jo" userId="e8d5f9d98b5e9aac" providerId="LiveId" clId="{56B8E1DD-BC4A-451A-9316-D06B9E19A073}" dt="2024-04-23T04:08:08.780" v="1512" actId="1076"/>
          <ac:spMkLst>
            <pc:docMk/>
            <pc:sldMk cId="1489294495" sldId="419"/>
            <ac:spMk id="10" creationId="{C0A65D0C-BCC7-99F0-8A2F-7FA2CBC56321}"/>
          </ac:spMkLst>
        </pc:spChg>
        <pc:spChg chg="del">
          <ac:chgData name="Hanseong Jo" userId="e8d5f9d98b5e9aac" providerId="LiveId" clId="{56B8E1DD-BC4A-451A-9316-D06B9E19A073}" dt="2024-04-23T04:07:33.093" v="1497" actId="478"/>
          <ac:spMkLst>
            <pc:docMk/>
            <pc:sldMk cId="1489294495" sldId="419"/>
            <ac:spMk id="11" creationId="{4C998E3F-604B-5501-6265-98B3100F9B9B}"/>
          </ac:spMkLst>
        </pc:spChg>
        <pc:spChg chg="del">
          <ac:chgData name="Hanseong Jo" userId="e8d5f9d98b5e9aac" providerId="LiveId" clId="{56B8E1DD-BC4A-451A-9316-D06B9E19A073}" dt="2024-04-23T04:07:31.969" v="1496" actId="478"/>
          <ac:spMkLst>
            <pc:docMk/>
            <pc:sldMk cId="1489294495" sldId="419"/>
            <ac:spMk id="12" creationId="{D7AFCB41-E363-99D5-81A3-F63E2ACD1892}"/>
          </ac:spMkLst>
        </pc:spChg>
        <pc:spChg chg="mod">
          <ac:chgData name="Hanseong Jo" userId="e8d5f9d98b5e9aac" providerId="LiveId" clId="{56B8E1DD-BC4A-451A-9316-D06B9E19A073}" dt="2024-04-23T04:27:37.057" v="2056" actId="164"/>
          <ac:spMkLst>
            <pc:docMk/>
            <pc:sldMk cId="1489294495" sldId="419"/>
            <ac:spMk id="13" creationId="{0B78A949-8F4A-C0D7-9A7D-CB66CB14D893}"/>
          </ac:spMkLst>
        </pc:spChg>
        <pc:spChg chg="mod">
          <ac:chgData name="Hanseong Jo" userId="e8d5f9d98b5e9aac" providerId="LiveId" clId="{56B8E1DD-BC4A-451A-9316-D06B9E19A073}" dt="2024-04-23T04:06:19.637" v="1486" actId="403"/>
          <ac:spMkLst>
            <pc:docMk/>
            <pc:sldMk cId="1489294495" sldId="419"/>
            <ac:spMk id="14" creationId="{C8F55C90-AFF0-4D75-44B3-30A5BFCE098C}"/>
          </ac:spMkLst>
        </pc:spChg>
        <pc:spChg chg="add mod">
          <ac:chgData name="Hanseong Jo" userId="e8d5f9d98b5e9aac" providerId="LiveId" clId="{56B8E1DD-BC4A-451A-9316-D06B9E19A073}" dt="2024-04-23T04:27:37.057" v="2056" actId="164"/>
          <ac:spMkLst>
            <pc:docMk/>
            <pc:sldMk cId="1489294495" sldId="419"/>
            <ac:spMk id="22" creationId="{70C8D7A8-1F70-AB3F-84D4-88E19A29E81B}"/>
          </ac:spMkLst>
        </pc:spChg>
        <pc:spChg chg="add mod">
          <ac:chgData name="Hanseong Jo" userId="e8d5f9d98b5e9aac" providerId="LiveId" clId="{56B8E1DD-BC4A-451A-9316-D06B9E19A073}" dt="2024-04-23T04:07:42.584" v="1501" actId="1076"/>
          <ac:spMkLst>
            <pc:docMk/>
            <pc:sldMk cId="1489294495" sldId="419"/>
            <ac:spMk id="23" creationId="{17553E0C-C632-E7D5-B8DC-5E5BE083F623}"/>
          </ac:spMkLst>
        </pc:spChg>
        <pc:spChg chg="add mod">
          <ac:chgData name="Hanseong Jo" userId="e8d5f9d98b5e9aac" providerId="LiveId" clId="{56B8E1DD-BC4A-451A-9316-D06B9E19A073}" dt="2024-04-23T04:09:45.727" v="1532" actId="1076"/>
          <ac:spMkLst>
            <pc:docMk/>
            <pc:sldMk cId="1489294495" sldId="419"/>
            <ac:spMk id="34" creationId="{4A37EDCD-2E6E-63E4-24C5-86E292874692}"/>
          </ac:spMkLst>
        </pc:spChg>
        <pc:grpChg chg="add mod">
          <ac:chgData name="Hanseong Jo" userId="e8d5f9d98b5e9aac" providerId="LiveId" clId="{56B8E1DD-BC4A-451A-9316-D06B9E19A073}" dt="2024-04-23T04:27:37.057" v="2056" actId="164"/>
          <ac:grpSpMkLst>
            <pc:docMk/>
            <pc:sldMk cId="1489294495" sldId="419"/>
            <ac:grpSpMk id="49" creationId="{0DB14E65-77B8-DACF-68FA-206CF7E38410}"/>
          </ac:grpSpMkLst>
        </pc:grpChg>
        <pc:picChg chg="del mod">
          <ac:chgData name="Hanseong Jo" userId="e8d5f9d98b5e9aac" providerId="LiveId" clId="{56B8E1DD-BC4A-451A-9316-D06B9E19A073}" dt="2024-04-23T04:07:29.267" v="1495" actId="478"/>
          <ac:picMkLst>
            <pc:docMk/>
            <pc:sldMk cId="1489294495" sldId="419"/>
            <ac:picMk id="3074" creationId="{CD1ED7A7-448D-77FD-B8EC-72AF2D370221}"/>
          </ac:picMkLst>
        </pc:picChg>
        <pc:picChg chg="del">
          <ac:chgData name="Hanseong Jo" userId="e8d5f9d98b5e9aac" providerId="LiveId" clId="{56B8E1DD-BC4A-451A-9316-D06B9E19A073}" dt="2024-04-23T04:07:28.907" v="1493" actId="478"/>
          <ac:picMkLst>
            <pc:docMk/>
            <pc:sldMk cId="1489294495" sldId="419"/>
            <ac:picMk id="3076" creationId="{1B1EDB78-17D2-FD42-EAF7-830D3D2243FA}"/>
          </ac:picMkLst>
        </pc:pic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4" creationId="{37C0C964-953E-D642-E92D-89DC9AE6D088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5" creationId="{33E8D10D-828F-ECCA-27E5-8B9D93C9AF8D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7" creationId="{226F7EC3-038B-12EC-8D7D-E4F2E0DAB757}"/>
          </ac:cxnSpMkLst>
        </pc:cxnChg>
        <pc:cxnChg chg="del">
          <ac:chgData name="Hanseong Jo" userId="e8d5f9d98b5e9aac" providerId="LiveId" clId="{56B8E1DD-BC4A-451A-9316-D06B9E19A073}" dt="2024-04-23T04:27:31.300" v="2055" actId="478"/>
          <ac:cxnSpMkLst>
            <pc:docMk/>
            <pc:sldMk cId="1489294495" sldId="419"/>
            <ac:cxnSpMk id="8" creationId="{88C34DD0-05F4-5FFC-DAED-916DE99F08A6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15" creationId="{0A4B3B12-FAB9-B7EA-871F-75DFE00FF138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16" creationId="{7669AE53-A887-A0E5-51A1-A1C4DF22C2D2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17" creationId="{48E17C3F-D0A9-8BFA-14A5-7985EA6A990B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18" creationId="{7EC87323-D0ED-1330-0877-99CB0D8C520B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19" creationId="{C1C51CC8-F8A7-0D37-4484-3795965A7FC7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20" creationId="{78A5EDDC-0F76-94B7-3FD4-91111A719D2B}"/>
          </ac:cxnSpMkLst>
        </pc:cxnChg>
        <pc:cxnChg chg="add mod">
          <ac:chgData name="Hanseong Jo" userId="e8d5f9d98b5e9aac" providerId="LiveId" clId="{56B8E1DD-BC4A-451A-9316-D06B9E19A073}" dt="2024-04-23T04:27:37.057" v="2056" actId="164"/>
          <ac:cxnSpMkLst>
            <pc:docMk/>
            <pc:sldMk cId="1489294495" sldId="419"/>
            <ac:cxnSpMk id="21" creationId="{3F514DB0-5331-AC21-468E-3E9127335D6E}"/>
          </ac:cxnSpMkLst>
        </pc:cxnChg>
        <pc:cxnChg chg="add mod">
          <ac:chgData name="Hanseong Jo" userId="e8d5f9d98b5e9aac" providerId="LiveId" clId="{56B8E1DD-BC4A-451A-9316-D06B9E19A073}" dt="2024-04-23T04:09:34.280" v="1529" actId="14100"/>
          <ac:cxnSpMkLst>
            <pc:docMk/>
            <pc:sldMk cId="1489294495" sldId="419"/>
            <ac:cxnSpMk id="24" creationId="{74B36A99-4DAF-4254-EF74-3E03CD6A3F1D}"/>
          </ac:cxnSpMkLst>
        </pc:cxnChg>
        <pc:cxnChg chg="add mod">
          <ac:chgData name="Hanseong Jo" userId="e8d5f9d98b5e9aac" providerId="LiveId" clId="{56B8E1DD-BC4A-451A-9316-D06B9E19A073}" dt="2024-04-23T04:07:42.584" v="1501" actId="1076"/>
          <ac:cxnSpMkLst>
            <pc:docMk/>
            <pc:sldMk cId="1489294495" sldId="419"/>
            <ac:cxnSpMk id="25" creationId="{47DF45BC-23C0-D242-AE9A-3BE7226FD297}"/>
          </ac:cxnSpMkLst>
        </pc:cxnChg>
        <pc:cxnChg chg="add mod">
          <ac:chgData name="Hanseong Jo" userId="e8d5f9d98b5e9aac" providerId="LiveId" clId="{56B8E1DD-BC4A-451A-9316-D06B9E19A073}" dt="2024-04-23T04:07:42.584" v="1501" actId="1076"/>
          <ac:cxnSpMkLst>
            <pc:docMk/>
            <pc:sldMk cId="1489294495" sldId="419"/>
            <ac:cxnSpMk id="26" creationId="{F4E24642-EBE8-6DA7-49E0-04F293BF00C2}"/>
          </ac:cxnSpMkLst>
        </pc:cxnChg>
        <pc:cxnChg chg="add mod">
          <ac:chgData name="Hanseong Jo" userId="e8d5f9d98b5e9aac" providerId="LiveId" clId="{56B8E1DD-BC4A-451A-9316-D06B9E19A073}" dt="2024-04-23T04:07:42.584" v="1501" actId="1076"/>
          <ac:cxnSpMkLst>
            <pc:docMk/>
            <pc:sldMk cId="1489294495" sldId="419"/>
            <ac:cxnSpMk id="27" creationId="{784142F8-3C86-F150-4726-19AB34FFB45B}"/>
          </ac:cxnSpMkLst>
        </pc:cxnChg>
        <pc:cxnChg chg="add mod">
          <ac:chgData name="Hanseong Jo" userId="e8d5f9d98b5e9aac" providerId="LiveId" clId="{56B8E1DD-BC4A-451A-9316-D06B9E19A073}" dt="2024-04-23T04:07:42.584" v="1501" actId="1076"/>
          <ac:cxnSpMkLst>
            <pc:docMk/>
            <pc:sldMk cId="1489294495" sldId="419"/>
            <ac:cxnSpMk id="28" creationId="{C8B86A5F-8C22-B83F-8C16-514CCA3FE055}"/>
          </ac:cxnSpMkLst>
        </pc:cxnChg>
        <pc:cxnChg chg="add mod">
          <ac:chgData name="Hanseong Jo" userId="e8d5f9d98b5e9aac" providerId="LiveId" clId="{56B8E1DD-BC4A-451A-9316-D06B9E19A073}" dt="2024-04-23T04:07:42.584" v="1501" actId="1076"/>
          <ac:cxnSpMkLst>
            <pc:docMk/>
            <pc:sldMk cId="1489294495" sldId="419"/>
            <ac:cxnSpMk id="29" creationId="{45F8BDFB-F090-24E3-3821-FAA5EAC83F1A}"/>
          </ac:cxnSpMkLst>
        </pc:cxnChg>
        <pc:cxnChg chg="add mod">
          <ac:chgData name="Hanseong Jo" userId="e8d5f9d98b5e9aac" providerId="LiveId" clId="{56B8E1DD-BC4A-451A-9316-D06B9E19A073}" dt="2024-04-23T04:09:29.957" v="1528" actId="14100"/>
          <ac:cxnSpMkLst>
            <pc:docMk/>
            <pc:sldMk cId="1489294495" sldId="419"/>
            <ac:cxnSpMk id="30" creationId="{9D563D7B-705B-5787-D8D9-9E1F0361A456}"/>
          </ac:cxnSpMkLst>
        </pc:cxnChg>
        <pc:cxnChg chg="add mod">
          <ac:chgData name="Hanseong Jo" userId="e8d5f9d98b5e9aac" providerId="LiveId" clId="{56B8E1DD-BC4A-451A-9316-D06B9E19A073}" dt="2024-04-23T04:09:23.611" v="1527" actId="14100"/>
          <ac:cxnSpMkLst>
            <pc:docMk/>
            <pc:sldMk cId="1489294495" sldId="419"/>
            <ac:cxnSpMk id="31" creationId="{5C89DC43-04DD-9B82-FC97-9C0C0C37DBD8}"/>
          </ac:cxnSpMkLst>
        </pc:cxnChg>
        <pc:cxnChg chg="add mod">
          <ac:chgData name="Hanseong Jo" userId="e8d5f9d98b5e9aac" providerId="LiveId" clId="{56B8E1DD-BC4A-451A-9316-D06B9E19A073}" dt="2024-04-23T04:08:55.815" v="1523" actId="14100"/>
          <ac:cxnSpMkLst>
            <pc:docMk/>
            <pc:sldMk cId="1489294495" sldId="419"/>
            <ac:cxnSpMk id="32" creationId="{EF8A4C9B-EC77-D871-AC13-2B890E250838}"/>
          </ac:cxnSpMkLst>
        </pc:cxnChg>
        <pc:cxnChg chg="add mod">
          <ac:chgData name="Hanseong Jo" userId="e8d5f9d98b5e9aac" providerId="LiveId" clId="{56B8E1DD-BC4A-451A-9316-D06B9E19A073}" dt="2024-04-23T04:09:12.645" v="1525" actId="14100"/>
          <ac:cxnSpMkLst>
            <pc:docMk/>
            <pc:sldMk cId="1489294495" sldId="419"/>
            <ac:cxnSpMk id="33" creationId="{DA11C93E-68EA-E1D4-7105-F767ED5482AF}"/>
          </ac:cxnSpMkLst>
        </pc:cxnChg>
      </pc:sldChg>
      <pc:sldChg chg="addSp delSp modSp mod ord">
        <pc:chgData name="Hanseong Jo" userId="e8d5f9d98b5e9aac" providerId="LiveId" clId="{56B8E1DD-BC4A-451A-9316-D06B9E19A073}" dt="2024-04-23T04:15:47.107" v="1909" actId="20577"/>
        <pc:sldMkLst>
          <pc:docMk/>
          <pc:sldMk cId="922390782" sldId="423"/>
        </pc:sldMkLst>
        <pc:spChg chg="del mod">
          <ac:chgData name="Hanseong Jo" userId="e8d5f9d98b5e9aac" providerId="LiveId" clId="{56B8E1DD-BC4A-451A-9316-D06B9E19A073}" dt="2024-04-23T04:11:25.259" v="1541" actId="478"/>
          <ac:spMkLst>
            <pc:docMk/>
            <pc:sldMk cId="922390782" sldId="423"/>
            <ac:spMk id="4" creationId="{9EC083FB-8B93-42A5-0354-9EAFB9D5E094}"/>
          </ac:spMkLst>
        </pc:spChg>
        <pc:spChg chg="add mod">
          <ac:chgData name="Hanseong Jo" userId="e8d5f9d98b5e9aac" providerId="LiveId" clId="{56B8E1DD-BC4A-451A-9316-D06B9E19A073}" dt="2024-04-23T04:15:47.107" v="1909" actId="20577"/>
          <ac:spMkLst>
            <pc:docMk/>
            <pc:sldMk cId="922390782" sldId="423"/>
            <ac:spMk id="5" creationId="{CCE7C7AC-FB86-122C-BAFE-0D129BDE3551}"/>
          </ac:spMkLst>
        </pc:spChg>
        <pc:spChg chg="del">
          <ac:chgData name="Hanseong Jo" userId="e8d5f9d98b5e9aac" providerId="LiveId" clId="{56B8E1DD-BC4A-451A-9316-D06B9E19A073}" dt="2024-04-23T04:11:26.876" v="1543" actId="478"/>
          <ac:spMkLst>
            <pc:docMk/>
            <pc:sldMk cId="922390782" sldId="423"/>
            <ac:spMk id="7" creationId="{96C278A5-61A4-27A6-2887-AB123D06D76D}"/>
          </ac:spMkLst>
        </pc:spChg>
        <pc:spChg chg="mod">
          <ac:chgData name="Hanseong Jo" userId="e8d5f9d98b5e9aac" providerId="LiveId" clId="{56B8E1DD-BC4A-451A-9316-D06B9E19A073}" dt="2024-04-23T04:15:06.993" v="1869" actId="20577"/>
          <ac:spMkLst>
            <pc:docMk/>
            <pc:sldMk cId="922390782" sldId="423"/>
            <ac:spMk id="13" creationId="{249DE078-80E9-4AF4-95EE-06BDA923EA50}"/>
          </ac:spMkLst>
        </pc:spChg>
        <pc:spChg chg="del">
          <ac:chgData name="Hanseong Jo" userId="e8d5f9d98b5e9aac" providerId="LiveId" clId="{56B8E1DD-BC4A-451A-9316-D06B9E19A073}" dt="2024-04-23T04:11:25.882" v="1542" actId="478"/>
          <ac:spMkLst>
            <pc:docMk/>
            <pc:sldMk cId="922390782" sldId="423"/>
            <ac:spMk id="19" creationId="{6D9918DC-6C29-71F3-2DB5-51B6477A61C6}"/>
          </ac:spMkLst>
        </pc:spChg>
        <pc:spChg chg="del">
          <ac:chgData name="Hanseong Jo" userId="e8d5f9d98b5e9aac" providerId="LiveId" clId="{56B8E1DD-BC4A-451A-9316-D06B9E19A073}" dt="2024-04-23T04:11:30.556" v="1544" actId="478"/>
          <ac:spMkLst>
            <pc:docMk/>
            <pc:sldMk cId="922390782" sldId="423"/>
            <ac:spMk id="20" creationId="{998CAAE4-0A07-D4A5-721D-CC88FE2840A0}"/>
          </ac:spMkLst>
        </pc:spChg>
        <pc:picChg chg="add mod">
          <ac:chgData name="Hanseong Jo" userId="e8d5f9d98b5e9aac" providerId="LiveId" clId="{56B8E1DD-BC4A-451A-9316-D06B9E19A073}" dt="2024-04-23T04:11:38.104" v="1548" actId="1076"/>
          <ac:picMkLst>
            <pc:docMk/>
            <pc:sldMk cId="922390782" sldId="423"/>
            <ac:picMk id="2" creationId="{81FEEB3C-01D3-E50E-EB16-81FAD99F37F0}"/>
          </ac:picMkLst>
        </pc:picChg>
        <pc:picChg chg="del">
          <ac:chgData name="Hanseong Jo" userId="e8d5f9d98b5e9aac" providerId="LiveId" clId="{56B8E1DD-BC4A-451A-9316-D06B9E19A073}" dt="2024-04-23T04:11:21.731" v="1538" actId="478"/>
          <ac:picMkLst>
            <pc:docMk/>
            <pc:sldMk cId="922390782" sldId="423"/>
            <ac:picMk id="6" creationId="{297E5F44-4F14-AC70-D775-BA685C919D75}"/>
          </ac:picMkLst>
        </pc:picChg>
        <pc:picChg chg="del">
          <ac:chgData name="Hanseong Jo" userId="e8d5f9d98b5e9aac" providerId="LiveId" clId="{56B8E1DD-BC4A-451A-9316-D06B9E19A073}" dt="2024-04-23T04:11:22.063" v="1539" actId="478"/>
          <ac:picMkLst>
            <pc:docMk/>
            <pc:sldMk cId="922390782" sldId="423"/>
            <ac:picMk id="14" creationId="{C3F60969-7F66-21AB-C772-EC6D9DA1EC40}"/>
          </ac:picMkLst>
        </pc:picChg>
        <pc:picChg chg="del">
          <ac:chgData name="Hanseong Jo" userId="e8d5f9d98b5e9aac" providerId="LiveId" clId="{56B8E1DD-BC4A-451A-9316-D06B9E19A073}" dt="2024-04-23T04:11:21.400" v="1537" actId="478"/>
          <ac:picMkLst>
            <pc:docMk/>
            <pc:sldMk cId="922390782" sldId="423"/>
            <ac:picMk id="17" creationId="{6D3DFF33-6A85-B7AA-6225-980F9D12C5A6}"/>
          </ac:picMkLst>
        </pc:picChg>
        <pc:picChg chg="del">
          <ac:chgData name="Hanseong Jo" userId="e8d5f9d98b5e9aac" providerId="LiveId" clId="{56B8E1DD-BC4A-451A-9316-D06B9E19A073}" dt="2024-04-23T04:11:20.581" v="1536" actId="478"/>
          <ac:picMkLst>
            <pc:docMk/>
            <pc:sldMk cId="922390782" sldId="423"/>
            <ac:picMk id="21" creationId="{DF2568B9-34E9-C20E-7AD5-823F7D8735B8}"/>
          </ac:picMkLst>
        </pc:picChg>
      </pc:sldChg>
      <pc:sldChg chg="modSp mod">
        <pc:chgData name="Hanseong Jo" userId="e8d5f9d98b5e9aac" providerId="LiveId" clId="{56B8E1DD-BC4A-451A-9316-D06B9E19A073}" dt="2024-04-23T02:15:45.718" v="669" actId="13926"/>
        <pc:sldMkLst>
          <pc:docMk/>
          <pc:sldMk cId="126940467" sldId="425"/>
        </pc:sldMkLst>
        <pc:spChg chg="mod">
          <ac:chgData name="Hanseong Jo" userId="e8d5f9d98b5e9aac" providerId="LiveId" clId="{56B8E1DD-BC4A-451A-9316-D06B9E19A073}" dt="2024-04-23T02:14:14.466" v="656" actId="207"/>
          <ac:spMkLst>
            <pc:docMk/>
            <pc:sldMk cId="126940467" sldId="425"/>
            <ac:spMk id="18" creationId="{33FB3552-2E8D-DF59-CE39-E220EC2A35C4}"/>
          </ac:spMkLst>
        </pc:spChg>
        <pc:spChg chg="mod">
          <ac:chgData name="Hanseong Jo" userId="e8d5f9d98b5e9aac" providerId="LiveId" clId="{56B8E1DD-BC4A-451A-9316-D06B9E19A073}" dt="2024-04-23T02:15:45.718" v="669" actId="13926"/>
          <ac:spMkLst>
            <pc:docMk/>
            <pc:sldMk cId="126940467" sldId="425"/>
            <ac:spMk id="20" creationId="{54FE2EE8-AF1D-569C-553C-AF9E597B1B83}"/>
          </ac:spMkLst>
        </pc:spChg>
        <pc:spChg chg="mod">
          <ac:chgData name="Hanseong Jo" userId="e8d5f9d98b5e9aac" providerId="LiveId" clId="{56B8E1DD-BC4A-451A-9316-D06B9E19A073}" dt="2024-04-23T02:14:47.317" v="657" actId="207"/>
          <ac:spMkLst>
            <pc:docMk/>
            <pc:sldMk cId="126940467" sldId="425"/>
            <ac:spMk id="21" creationId="{C9807D96-B5D6-EFE8-8C5D-18F45A1E8BAC}"/>
          </ac:spMkLst>
        </pc:spChg>
      </pc:sldChg>
      <pc:sldChg chg="del">
        <pc:chgData name="Hanseong Jo" userId="e8d5f9d98b5e9aac" providerId="LiveId" clId="{56B8E1DD-BC4A-451A-9316-D06B9E19A073}" dt="2024-04-23T03:59:47.579" v="1287" actId="47"/>
        <pc:sldMkLst>
          <pc:docMk/>
          <pc:sldMk cId="4060777915" sldId="426"/>
        </pc:sldMkLst>
      </pc:sldChg>
      <pc:sldChg chg="modSp mod">
        <pc:chgData name="Hanseong Jo" userId="e8d5f9d98b5e9aac" providerId="LiveId" clId="{56B8E1DD-BC4A-451A-9316-D06B9E19A073}" dt="2024-04-23T04:33:06.564" v="2093" actId="255"/>
        <pc:sldMkLst>
          <pc:docMk/>
          <pc:sldMk cId="91502307" sldId="427"/>
        </pc:sldMkLst>
        <pc:spChg chg="mod">
          <ac:chgData name="Hanseong Jo" userId="e8d5f9d98b5e9aac" providerId="LiveId" clId="{56B8E1DD-BC4A-451A-9316-D06B9E19A073}" dt="2024-04-23T04:33:06.564" v="2093" actId="255"/>
          <ac:spMkLst>
            <pc:docMk/>
            <pc:sldMk cId="91502307" sldId="427"/>
            <ac:spMk id="3" creationId="{6284E978-3558-6998-BC43-CC07EFA19D3D}"/>
          </ac:spMkLst>
        </pc:spChg>
      </pc:sldChg>
      <pc:sldChg chg="del">
        <pc:chgData name="Hanseong Jo" userId="e8d5f9d98b5e9aac" providerId="LiveId" clId="{56B8E1DD-BC4A-451A-9316-D06B9E19A073}" dt="2024-04-23T04:05:31.892" v="1393" actId="47"/>
        <pc:sldMkLst>
          <pc:docMk/>
          <pc:sldMk cId="4292014169" sldId="428"/>
        </pc:sldMkLst>
      </pc:sldChg>
      <pc:sldChg chg="del">
        <pc:chgData name="Hanseong Jo" userId="e8d5f9d98b5e9aac" providerId="LiveId" clId="{56B8E1DD-BC4A-451A-9316-D06B9E19A073}" dt="2024-04-23T04:14:48.400" v="1858" actId="47"/>
        <pc:sldMkLst>
          <pc:docMk/>
          <pc:sldMk cId="3657265239" sldId="429"/>
        </pc:sldMkLst>
      </pc:sldChg>
      <pc:sldChg chg="addSp modSp del modAnim">
        <pc:chgData name="Hanseong Jo" userId="e8d5f9d98b5e9aac" providerId="LiveId" clId="{56B8E1DD-BC4A-451A-9316-D06B9E19A073}" dt="2024-04-23T03:59:48.706" v="1288" actId="47"/>
        <pc:sldMkLst>
          <pc:docMk/>
          <pc:sldMk cId="2963443800" sldId="430"/>
        </pc:sldMkLst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14" creationId="{15882688-CB9F-101E-F7AF-C8ED1DD09ECE}"/>
          </ac:spMkLst>
        </pc:spChg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15" creationId="{3E2AA6E4-2896-9714-F9E0-F62F9F9034F8}"/>
          </ac:spMkLst>
        </pc:spChg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16" creationId="{16415987-D45B-F32A-9CBA-99D73DB801D8}"/>
          </ac:spMkLst>
        </pc:spChg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17" creationId="{80EB3EC8-5D35-7638-4DB7-71D38B25A744}"/>
          </ac:spMkLst>
        </pc:spChg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66" creationId="{A9993171-6CF6-2235-478A-9F0F013FF6F4}"/>
          </ac:spMkLst>
        </pc:spChg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67" creationId="{9A09F86E-0F6C-BB5B-51F7-685F234E4BB2}"/>
          </ac:spMkLst>
        </pc:spChg>
        <pc:spChg chg="mod">
          <ac:chgData name="Hanseong Jo" userId="e8d5f9d98b5e9aac" providerId="LiveId" clId="{56B8E1DD-BC4A-451A-9316-D06B9E19A073}" dt="2024-04-23T03:43:35.921" v="698" actId="164"/>
          <ac:spMkLst>
            <pc:docMk/>
            <pc:sldMk cId="2963443800" sldId="430"/>
            <ac:spMk id="68" creationId="{5721DBD7-9313-14D6-C5E6-BA10B8493217}"/>
          </ac:spMkLst>
        </pc:spChg>
        <pc:grpChg chg="add mod">
          <ac:chgData name="Hanseong Jo" userId="e8d5f9d98b5e9aac" providerId="LiveId" clId="{56B8E1DD-BC4A-451A-9316-D06B9E19A073}" dt="2024-04-23T03:43:35.921" v="698" actId="164"/>
          <ac:grpSpMkLst>
            <pc:docMk/>
            <pc:sldMk cId="2963443800" sldId="430"/>
            <ac:grpSpMk id="2" creationId="{A4E14ADB-5DF5-BC9A-06BD-24402B4BC016}"/>
          </ac:grpSpMkLst>
        </pc:grpChg>
        <pc:grpChg chg="mod">
          <ac:chgData name="Hanseong Jo" userId="e8d5f9d98b5e9aac" providerId="LiveId" clId="{56B8E1DD-BC4A-451A-9316-D06B9E19A073}" dt="2024-04-23T03:43:35.921" v="698" actId="164"/>
          <ac:grpSpMkLst>
            <pc:docMk/>
            <pc:sldMk cId="2963443800" sldId="430"/>
            <ac:grpSpMk id="4" creationId="{48F21D3C-DA5C-C9D5-83DF-81B08E3DF229}"/>
          </ac:grpSpMkLst>
        </pc:grpChg>
        <pc:grpChg chg="mod">
          <ac:chgData name="Hanseong Jo" userId="e8d5f9d98b5e9aac" providerId="LiveId" clId="{56B8E1DD-BC4A-451A-9316-D06B9E19A073}" dt="2024-04-23T03:43:35.921" v="698" actId="164"/>
          <ac:grpSpMkLst>
            <pc:docMk/>
            <pc:sldMk cId="2963443800" sldId="430"/>
            <ac:grpSpMk id="22" creationId="{942E553F-024C-AB07-4467-410EAD31ED80}"/>
          </ac:grpSpMkLst>
        </pc:grpChg>
      </pc:sldChg>
      <pc:sldChg chg="del">
        <pc:chgData name="Hanseong Jo" userId="e8d5f9d98b5e9aac" providerId="LiveId" clId="{56B8E1DD-BC4A-451A-9316-D06B9E19A073}" dt="2024-04-23T03:59:51.180" v="1290" actId="47"/>
        <pc:sldMkLst>
          <pc:docMk/>
          <pc:sldMk cId="1598344507" sldId="431"/>
        </pc:sldMkLst>
      </pc:sldChg>
      <pc:sldChg chg="addSp modSp del mod">
        <pc:chgData name="Hanseong Jo" userId="e8d5f9d98b5e9aac" providerId="LiveId" clId="{56B8E1DD-BC4A-451A-9316-D06B9E19A073}" dt="2024-04-23T03:59:50.043" v="1289" actId="47"/>
        <pc:sldMkLst>
          <pc:docMk/>
          <pc:sldMk cId="3452799999" sldId="432"/>
        </pc:sldMkLst>
        <pc:spChg chg="mod">
          <ac:chgData name="Hanseong Jo" userId="e8d5f9d98b5e9aac" providerId="LiveId" clId="{56B8E1DD-BC4A-451A-9316-D06B9E19A073}" dt="2024-04-23T03:54:29.334" v="1069" actId="164"/>
          <ac:spMkLst>
            <pc:docMk/>
            <pc:sldMk cId="3452799999" sldId="432"/>
            <ac:spMk id="30" creationId="{29CBE926-A71C-A5C3-BD79-0B7D465F11EF}"/>
          </ac:spMkLst>
        </pc:spChg>
        <pc:spChg chg="mod">
          <ac:chgData name="Hanseong Jo" userId="e8d5f9d98b5e9aac" providerId="LiveId" clId="{56B8E1DD-BC4A-451A-9316-D06B9E19A073}" dt="2024-04-23T03:54:29.334" v="1069" actId="164"/>
          <ac:spMkLst>
            <pc:docMk/>
            <pc:sldMk cId="3452799999" sldId="432"/>
            <ac:spMk id="31" creationId="{CBF1F76F-6647-78C9-0499-01202574B5BE}"/>
          </ac:spMkLst>
        </pc:spChg>
        <pc:spChg chg="mod">
          <ac:chgData name="Hanseong Jo" userId="e8d5f9d98b5e9aac" providerId="LiveId" clId="{56B8E1DD-BC4A-451A-9316-D06B9E19A073}" dt="2024-04-23T03:45:26.991" v="719" actId="164"/>
          <ac:spMkLst>
            <pc:docMk/>
            <pc:sldMk cId="3452799999" sldId="432"/>
            <ac:spMk id="32" creationId="{A9AD5A9E-A61C-AED0-9FFC-6E4467AA6CDF}"/>
          </ac:spMkLst>
        </pc:spChg>
        <pc:spChg chg="mod">
          <ac:chgData name="Hanseong Jo" userId="e8d5f9d98b5e9aac" providerId="LiveId" clId="{56B8E1DD-BC4A-451A-9316-D06B9E19A073}" dt="2024-04-23T03:45:26.991" v="719" actId="164"/>
          <ac:spMkLst>
            <pc:docMk/>
            <pc:sldMk cId="3452799999" sldId="432"/>
            <ac:spMk id="33" creationId="{15FA26B6-A1D2-3697-9A73-D2B34A84F4D9}"/>
          </ac:spMkLst>
        </pc:spChg>
        <pc:spChg chg="mod">
          <ac:chgData name="Hanseong Jo" userId="e8d5f9d98b5e9aac" providerId="LiveId" clId="{56B8E1DD-BC4A-451A-9316-D06B9E19A073}" dt="2024-04-23T03:45:26.991" v="719" actId="164"/>
          <ac:spMkLst>
            <pc:docMk/>
            <pc:sldMk cId="3452799999" sldId="432"/>
            <ac:spMk id="34" creationId="{0847B430-ABA0-9A81-14F9-49487325FA67}"/>
          </ac:spMkLst>
        </pc:spChg>
        <pc:spChg chg="mod">
          <ac:chgData name="Hanseong Jo" userId="e8d5f9d98b5e9aac" providerId="LiveId" clId="{56B8E1DD-BC4A-451A-9316-D06B9E19A073}" dt="2024-04-23T03:45:26.991" v="719" actId="164"/>
          <ac:spMkLst>
            <pc:docMk/>
            <pc:sldMk cId="3452799999" sldId="432"/>
            <ac:spMk id="35" creationId="{A7D93393-6D1C-1F37-CB60-2B2546AD46E4}"/>
          </ac:spMkLst>
        </pc:spChg>
        <pc:grpChg chg="add mod">
          <ac:chgData name="Hanseong Jo" userId="e8d5f9d98b5e9aac" providerId="LiveId" clId="{56B8E1DD-BC4A-451A-9316-D06B9E19A073}" dt="2024-04-23T03:54:29.334" v="1069" actId="164"/>
          <ac:grpSpMkLst>
            <pc:docMk/>
            <pc:sldMk cId="3452799999" sldId="432"/>
            <ac:grpSpMk id="2" creationId="{9A69ABF4-7FFA-B823-4FF2-027F965F17B9}"/>
          </ac:grpSpMkLst>
        </pc:grpChg>
        <pc:grpChg chg="add mod">
          <ac:chgData name="Hanseong Jo" userId="e8d5f9d98b5e9aac" providerId="LiveId" clId="{56B8E1DD-BC4A-451A-9316-D06B9E19A073}" dt="2024-04-23T03:54:29.334" v="1069" actId="164"/>
          <ac:grpSpMkLst>
            <pc:docMk/>
            <pc:sldMk cId="3452799999" sldId="432"/>
            <ac:grpSpMk id="3" creationId="{DBB6BC1D-5B87-2637-C6EC-657BB9DD1DB4}"/>
          </ac:grpSpMkLst>
        </pc:grpChg>
        <pc:grpChg chg="mod">
          <ac:chgData name="Hanseong Jo" userId="e8d5f9d98b5e9aac" providerId="LiveId" clId="{56B8E1DD-BC4A-451A-9316-D06B9E19A073}" dt="2024-04-23T03:45:26.991" v="719" actId="164"/>
          <ac:grpSpMkLst>
            <pc:docMk/>
            <pc:sldMk cId="3452799999" sldId="432"/>
            <ac:grpSpMk id="23" creationId="{E4F2F09C-077F-F008-2F12-1A070E28A74B}"/>
          </ac:grpSpMkLst>
        </pc:grpChg>
      </pc:sldChg>
      <pc:sldChg chg="modSp mod">
        <pc:chgData name="Hanseong Jo" userId="e8d5f9d98b5e9aac" providerId="LiveId" clId="{56B8E1DD-BC4A-451A-9316-D06B9E19A073}" dt="2024-04-23T04:14:45.364" v="1857" actId="20577"/>
        <pc:sldMkLst>
          <pc:docMk/>
          <pc:sldMk cId="602681463" sldId="436"/>
        </pc:sldMkLst>
        <pc:spChg chg="mod">
          <ac:chgData name="Hanseong Jo" userId="e8d5f9d98b5e9aac" providerId="LiveId" clId="{56B8E1DD-BC4A-451A-9316-D06B9E19A073}" dt="2024-04-23T04:14:45.364" v="1857" actId="20577"/>
          <ac:spMkLst>
            <pc:docMk/>
            <pc:sldMk cId="602681463" sldId="436"/>
            <ac:spMk id="6" creationId="{CC333663-14AD-44CF-9443-9517D6034D13}"/>
          </ac:spMkLst>
        </pc:spChg>
      </pc:sldChg>
      <pc:sldChg chg="delSp del">
        <pc:chgData name="Hanseong Jo" userId="e8d5f9d98b5e9aac" providerId="LiveId" clId="{56B8E1DD-BC4A-451A-9316-D06B9E19A073}" dt="2024-04-23T04:01:17.621" v="1368" actId="47"/>
        <pc:sldMkLst>
          <pc:docMk/>
          <pc:sldMk cId="3825430679" sldId="437"/>
        </pc:sldMkLst>
        <pc:grpChg chg="del">
          <ac:chgData name="Hanseong Jo" userId="e8d5f9d98b5e9aac" providerId="LiveId" clId="{56B8E1DD-BC4A-451A-9316-D06B9E19A073}" dt="2024-04-23T04:00:58.699" v="1356" actId="21"/>
          <ac:grpSpMkLst>
            <pc:docMk/>
            <pc:sldMk cId="3825430679" sldId="437"/>
            <ac:grpSpMk id="4" creationId="{9C05D7FB-19AF-91C6-141E-338549D77065}"/>
          </ac:grpSpMkLst>
        </pc:grpChg>
      </pc:sldChg>
      <pc:sldChg chg="modSp mod modAnim">
        <pc:chgData name="Hanseong Jo" userId="e8d5f9d98b5e9aac" providerId="LiveId" clId="{56B8E1DD-BC4A-451A-9316-D06B9E19A073}" dt="2024-04-23T04:18:57.142" v="1971"/>
        <pc:sldMkLst>
          <pc:docMk/>
          <pc:sldMk cId="3174250484" sldId="442"/>
        </pc:sldMkLst>
        <pc:spChg chg="mod">
          <ac:chgData name="Hanseong Jo" userId="e8d5f9d98b5e9aac" providerId="LiveId" clId="{56B8E1DD-BC4A-451A-9316-D06B9E19A073}" dt="2024-04-23T04:17:02.023" v="1933" actId="1036"/>
          <ac:spMkLst>
            <pc:docMk/>
            <pc:sldMk cId="3174250484" sldId="442"/>
            <ac:spMk id="17" creationId="{0989E915-C0BE-3AE4-F002-574D65CB51B4}"/>
          </ac:spMkLst>
        </pc:spChg>
        <pc:spChg chg="mod">
          <ac:chgData name="Hanseong Jo" userId="e8d5f9d98b5e9aac" providerId="LiveId" clId="{56B8E1DD-BC4A-451A-9316-D06B9E19A073}" dt="2024-04-23T04:17:02.023" v="1933" actId="1036"/>
          <ac:spMkLst>
            <pc:docMk/>
            <pc:sldMk cId="3174250484" sldId="442"/>
            <ac:spMk id="18" creationId="{8BD8913F-910D-10A8-5402-767FD53C8703}"/>
          </ac:spMkLst>
        </pc:spChg>
        <pc:spChg chg="mod">
          <ac:chgData name="Hanseong Jo" userId="e8d5f9d98b5e9aac" providerId="LiveId" clId="{56B8E1DD-BC4A-451A-9316-D06B9E19A073}" dt="2024-04-23T04:17:02.023" v="1933" actId="1036"/>
          <ac:spMkLst>
            <pc:docMk/>
            <pc:sldMk cId="3174250484" sldId="442"/>
            <ac:spMk id="24" creationId="{21F17952-82E8-DC17-3FB0-B56EE6AF33A4}"/>
          </ac:spMkLst>
        </pc:spChg>
        <pc:spChg chg="mod">
          <ac:chgData name="Hanseong Jo" userId="e8d5f9d98b5e9aac" providerId="LiveId" clId="{56B8E1DD-BC4A-451A-9316-D06B9E19A073}" dt="2024-04-23T04:17:02.023" v="1933" actId="1036"/>
          <ac:spMkLst>
            <pc:docMk/>
            <pc:sldMk cId="3174250484" sldId="442"/>
            <ac:spMk id="26" creationId="{B40556F8-D2B3-3BEA-1C1E-21F76695A9B9}"/>
          </ac:spMkLst>
        </pc:spChg>
        <pc:spChg chg="mod">
          <ac:chgData name="Hanseong Jo" userId="e8d5f9d98b5e9aac" providerId="LiveId" clId="{56B8E1DD-BC4A-451A-9316-D06B9E19A073}" dt="2024-04-23T04:17:09.628" v="1935" actId="1076"/>
          <ac:spMkLst>
            <pc:docMk/>
            <pc:sldMk cId="3174250484" sldId="442"/>
            <ac:spMk id="27" creationId="{BA63BA84-8731-0BD7-D810-ED5AF4918C34}"/>
          </ac:spMkLst>
        </pc:spChg>
        <pc:picChg chg="mod">
          <ac:chgData name="Hanseong Jo" userId="e8d5f9d98b5e9aac" providerId="LiveId" clId="{56B8E1DD-BC4A-451A-9316-D06B9E19A073}" dt="2024-04-23T04:17:02.023" v="1933" actId="1036"/>
          <ac:picMkLst>
            <pc:docMk/>
            <pc:sldMk cId="3174250484" sldId="442"/>
            <ac:picMk id="14" creationId="{67237D94-DA6D-C677-1C42-0F053430E7C5}"/>
          </ac:picMkLst>
        </pc:picChg>
        <pc:picChg chg="mod">
          <ac:chgData name="Hanseong Jo" userId="e8d5f9d98b5e9aac" providerId="LiveId" clId="{56B8E1DD-BC4A-451A-9316-D06B9E19A073}" dt="2024-04-23T04:17:05.610" v="1934" actId="14100"/>
          <ac:picMkLst>
            <pc:docMk/>
            <pc:sldMk cId="3174250484" sldId="442"/>
            <ac:picMk id="1026" creationId="{3B573B24-E535-9523-ECD3-B536EB66573B}"/>
          </ac:picMkLst>
        </pc:picChg>
        <pc:picChg chg="mod">
          <ac:chgData name="Hanseong Jo" userId="e8d5f9d98b5e9aac" providerId="LiveId" clId="{56B8E1DD-BC4A-451A-9316-D06B9E19A073}" dt="2024-04-23T04:17:02.023" v="1933" actId="1036"/>
          <ac:picMkLst>
            <pc:docMk/>
            <pc:sldMk cId="3174250484" sldId="442"/>
            <ac:picMk id="5124" creationId="{F57DC95E-A035-EAA7-F0A1-C83EE911C4C7}"/>
          </ac:picMkLst>
        </pc:picChg>
        <pc:cxnChg chg="mod">
          <ac:chgData name="Hanseong Jo" userId="e8d5f9d98b5e9aac" providerId="LiveId" clId="{56B8E1DD-BC4A-451A-9316-D06B9E19A073}" dt="2024-04-23T04:17:28.006" v="1956" actId="1076"/>
          <ac:cxnSpMkLst>
            <pc:docMk/>
            <pc:sldMk cId="3174250484" sldId="442"/>
            <ac:cxnSpMk id="5" creationId="{20C16899-7AE7-4FCB-9180-46934D321FAA}"/>
          </ac:cxnSpMkLst>
        </pc:cxnChg>
      </pc:sldChg>
      <pc:sldChg chg="delSp modSp mod modAnim">
        <pc:chgData name="Hanseong Jo" userId="e8d5f9d98b5e9aac" providerId="LiveId" clId="{56B8E1DD-BC4A-451A-9316-D06B9E19A073}" dt="2024-04-23T01:45:32.278" v="8"/>
        <pc:sldMkLst>
          <pc:docMk/>
          <pc:sldMk cId="4108537816" sldId="443"/>
        </pc:sldMkLst>
        <pc:spChg chg="mod topLvl">
          <ac:chgData name="Hanseong Jo" userId="e8d5f9d98b5e9aac" providerId="LiveId" clId="{56B8E1DD-BC4A-451A-9316-D06B9E19A073}" dt="2024-04-23T01:45:16.126" v="4" actId="165"/>
          <ac:spMkLst>
            <pc:docMk/>
            <pc:sldMk cId="4108537816" sldId="443"/>
            <ac:spMk id="7" creationId="{E64141E9-60BA-1215-A02C-21D16C6AEDF0}"/>
          </ac:spMkLst>
        </pc:spChg>
        <pc:spChg chg="mod topLvl">
          <ac:chgData name="Hanseong Jo" userId="e8d5f9d98b5e9aac" providerId="LiveId" clId="{56B8E1DD-BC4A-451A-9316-D06B9E19A073}" dt="2024-04-23T01:45:16.126" v="4" actId="165"/>
          <ac:spMkLst>
            <pc:docMk/>
            <pc:sldMk cId="4108537816" sldId="443"/>
            <ac:spMk id="15" creationId="{BA273094-1E79-1EAC-077F-F27C2E9CB271}"/>
          </ac:spMkLst>
        </pc:spChg>
        <pc:grpChg chg="del mod topLvl">
          <ac:chgData name="Hanseong Jo" userId="e8d5f9d98b5e9aac" providerId="LiveId" clId="{56B8E1DD-BC4A-451A-9316-D06B9E19A073}" dt="2024-04-23T01:45:16.126" v="4" actId="165"/>
          <ac:grpSpMkLst>
            <pc:docMk/>
            <pc:sldMk cId="4108537816" sldId="443"/>
            <ac:grpSpMk id="2" creationId="{A21FC1BD-9893-ED0D-0485-8D0E40CEC09B}"/>
          </ac:grpSpMkLst>
        </pc:grpChg>
        <pc:grpChg chg="del">
          <ac:chgData name="Hanseong Jo" userId="e8d5f9d98b5e9aac" providerId="LiveId" clId="{56B8E1DD-BC4A-451A-9316-D06B9E19A073}" dt="2024-04-23T01:45:04.057" v="3" actId="165"/>
          <ac:grpSpMkLst>
            <pc:docMk/>
            <pc:sldMk cId="4108537816" sldId="443"/>
            <ac:grpSpMk id="3" creationId="{322C46BC-442D-680E-6104-9E97D683C7DF}"/>
          </ac:grpSpMkLst>
        </pc:grpChg>
        <pc:picChg chg="mod topLvl">
          <ac:chgData name="Hanseong Jo" userId="e8d5f9d98b5e9aac" providerId="LiveId" clId="{56B8E1DD-BC4A-451A-9316-D06B9E19A073}" dt="2024-04-23T01:45:16.126" v="4" actId="165"/>
          <ac:picMkLst>
            <pc:docMk/>
            <pc:sldMk cId="4108537816" sldId="443"/>
            <ac:picMk id="5" creationId="{E1A269C1-141A-ACFB-6AFB-7AFB9ED19D17}"/>
          </ac:picMkLst>
        </pc:picChg>
        <pc:picChg chg="mod topLvl">
          <ac:chgData name="Hanseong Jo" userId="e8d5f9d98b5e9aac" providerId="LiveId" clId="{56B8E1DD-BC4A-451A-9316-D06B9E19A073}" dt="2024-04-23T01:45:16.126" v="4" actId="165"/>
          <ac:picMkLst>
            <pc:docMk/>
            <pc:sldMk cId="4108537816" sldId="443"/>
            <ac:picMk id="9" creationId="{0ACF97EE-FC7F-43C2-8E66-DF7292B5B5C4}"/>
          </ac:picMkLst>
        </pc:picChg>
        <pc:cxnChg chg="del mod topLvl">
          <ac:chgData name="Hanseong Jo" userId="e8d5f9d98b5e9aac" providerId="LiveId" clId="{56B8E1DD-BC4A-451A-9316-D06B9E19A073}" dt="2024-04-23T01:45:24.502" v="6" actId="478"/>
          <ac:cxnSpMkLst>
            <pc:docMk/>
            <pc:sldMk cId="4108537816" sldId="443"/>
            <ac:cxnSpMk id="16" creationId="{2CF49691-77B8-0977-A7D9-19BE3F61AA0D}"/>
          </ac:cxnSpMkLst>
        </pc:cxnChg>
      </pc:sldChg>
      <pc:sldChg chg="modAnim">
        <pc:chgData name="Hanseong Jo" userId="e8d5f9d98b5e9aac" providerId="LiveId" clId="{56B8E1DD-BC4A-451A-9316-D06B9E19A073}" dt="2024-04-23T04:19:52.276" v="1979"/>
        <pc:sldMkLst>
          <pc:docMk/>
          <pc:sldMk cId="2004437311" sldId="444"/>
        </pc:sldMkLst>
      </pc:sldChg>
      <pc:sldChg chg="modSp mod">
        <pc:chgData name="Hanseong Jo" userId="e8d5f9d98b5e9aac" providerId="LiveId" clId="{56B8E1DD-BC4A-451A-9316-D06B9E19A073}" dt="2024-04-23T04:17:55.138" v="1965" actId="20577"/>
        <pc:sldMkLst>
          <pc:docMk/>
          <pc:sldMk cId="9153798" sldId="445"/>
        </pc:sldMkLst>
        <pc:spChg chg="mod">
          <ac:chgData name="Hanseong Jo" userId="e8d5f9d98b5e9aac" providerId="LiveId" clId="{56B8E1DD-BC4A-451A-9316-D06B9E19A073}" dt="2024-04-23T04:17:55.138" v="1965" actId="20577"/>
          <ac:spMkLst>
            <pc:docMk/>
            <pc:sldMk cId="9153798" sldId="445"/>
            <ac:spMk id="2" creationId="{8BCAA9B8-233E-D1DD-0759-CE15F784FDBD}"/>
          </ac:spMkLst>
        </pc:spChg>
      </pc:sldChg>
      <pc:sldChg chg="modSp mod">
        <pc:chgData name="Hanseong Jo" userId="e8d5f9d98b5e9aac" providerId="LiveId" clId="{56B8E1DD-BC4A-451A-9316-D06B9E19A073}" dt="2024-04-23T01:46:08.825" v="9" actId="1076"/>
        <pc:sldMkLst>
          <pc:docMk/>
          <pc:sldMk cId="1576212095" sldId="446"/>
        </pc:sldMkLst>
        <pc:spChg chg="mod">
          <ac:chgData name="Hanseong Jo" userId="e8d5f9d98b5e9aac" providerId="LiveId" clId="{56B8E1DD-BC4A-451A-9316-D06B9E19A073}" dt="2024-04-23T01:46:08.825" v="9" actId="1076"/>
          <ac:spMkLst>
            <pc:docMk/>
            <pc:sldMk cId="1576212095" sldId="446"/>
            <ac:spMk id="3" creationId="{36CF0AC1-B489-46A1-F051-767D341CEC21}"/>
          </ac:spMkLst>
        </pc:spChg>
      </pc:sldChg>
      <pc:sldChg chg="addSp delSp modSp mod modAnim">
        <pc:chgData name="Hanseong Jo" userId="e8d5f9d98b5e9aac" providerId="LiveId" clId="{56B8E1DD-BC4A-451A-9316-D06B9E19A073}" dt="2024-04-23T04:25:55.592" v="2012"/>
        <pc:sldMkLst>
          <pc:docMk/>
          <pc:sldMk cId="1181696453" sldId="448"/>
        </pc:sldMkLst>
        <pc:spChg chg="mod">
          <ac:chgData name="Hanseong Jo" userId="e8d5f9d98b5e9aac" providerId="LiveId" clId="{56B8E1DD-BC4A-451A-9316-D06B9E19A073}" dt="2024-04-23T01:48:34.933" v="76" actId="1076"/>
          <ac:spMkLst>
            <pc:docMk/>
            <pc:sldMk cId="1181696453" sldId="448"/>
            <ac:spMk id="5" creationId="{FB0BC97C-6161-3030-B6AD-E7B527589C66}"/>
          </ac:spMkLst>
        </pc:spChg>
        <pc:spChg chg="del">
          <ac:chgData name="Hanseong Jo" userId="e8d5f9d98b5e9aac" providerId="LiveId" clId="{56B8E1DD-BC4A-451A-9316-D06B9E19A073}" dt="2024-04-23T02:02:35.493" v="374" actId="478"/>
          <ac:spMkLst>
            <pc:docMk/>
            <pc:sldMk cId="1181696453" sldId="448"/>
            <ac:spMk id="7" creationId="{E7A2A41C-3D68-6BF5-989A-9555D0A062C3}"/>
          </ac:spMkLst>
        </pc:spChg>
        <pc:spChg chg="add del">
          <ac:chgData name="Hanseong Jo" userId="e8d5f9d98b5e9aac" providerId="LiveId" clId="{56B8E1DD-BC4A-451A-9316-D06B9E19A073}" dt="2024-04-23T01:46:32.221" v="11" actId="11529"/>
          <ac:spMkLst>
            <pc:docMk/>
            <pc:sldMk cId="1181696453" sldId="448"/>
            <ac:spMk id="29" creationId="{A76B80E8-93AB-DA1E-A80E-2966312B3DE1}"/>
          </ac:spMkLst>
        </pc:spChg>
        <pc:spChg chg="add mod">
          <ac:chgData name="Hanseong Jo" userId="e8d5f9d98b5e9aac" providerId="LiveId" clId="{56B8E1DD-BC4A-451A-9316-D06B9E19A073}" dt="2024-04-23T01:48:50.795" v="79" actId="1076"/>
          <ac:spMkLst>
            <pc:docMk/>
            <pc:sldMk cId="1181696453" sldId="448"/>
            <ac:spMk id="30" creationId="{D5F71A4C-BC79-824E-4110-3B69E175FC40}"/>
          </ac:spMkLst>
        </pc:spChg>
        <pc:spChg chg="add mod">
          <ac:chgData name="Hanseong Jo" userId="e8d5f9d98b5e9aac" providerId="LiveId" clId="{56B8E1DD-BC4A-451A-9316-D06B9E19A073}" dt="2024-04-23T01:48:50.795" v="79" actId="1076"/>
          <ac:spMkLst>
            <pc:docMk/>
            <pc:sldMk cId="1181696453" sldId="448"/>
            <ac:spMk id="31" creationId="{AFD7E094-2CB8-20BD-CEAA-4EF641A55F6F}"/>
          </ac:spMkLst>
        </pc:spChg>
        <pc:spChg chg="add mod">
          <ac:chgData name="Hanseong Jo" userId="e8d5f9d98b5e9aac" providerId="LiveId" clId="{56B8E1DD-BC4A-451A-9316-D06B9E19A073}" dt="2024-04-23T01:48:50.795" v="79" actId="1076"/>
          <ac:spMkLst>
            <pc:docMk/>
            <pc:sldMk cId="1181696453" sldId="448"/>
            <ac:spMk id="32" creationId="{190B95EE-94B0-E482-5BCB-2B8737848DA7}"/>
          </ac:spMkLst>
        </pc:spChg>
        <pc:spChg chg="add mod">
          <ac:chgData name="Hanseong Jo" userId="e8d5f9d98b5e9aac" providerId="LiveId" clId="{56B8E1DD-BC4A-451A-9316-D06B9E19A073}" dt="2024-04-23T01:48:46.212" v="78" actId="1076"/>
          <ac:spMkLst>
            <pc:docMk/>
            <pc:sldMk cId="1181696453" sldId="448"/>
            <ac:spMk id="33" creationId="{C96F77F0-6390-C4B1-6F7C-D572B3EC6389}"/>
          </ac:spMkLst>
        </pc:spChg>
        <pc:spChg chg="add mod">
          <ac:chgData name="Hanseong Jo" userId="e8d5f9d98b5e9aac" providerId="LiveId" clId="{56B8E1DD-BC4A-451A-9316-D06B9E19A073}" dt="2024-04-23T01:49:55.361" v="101" actId="1037"/>
          <ac:spMkLst>
            <pc:docMk/>
            <pc:sldMk cId="1181696453" sldId="448"/>
            <ac:spMk id="34" creationId="{CADA4C51-09D4-E1A9-5B74-1896301FB6A9}"/>
          </ac:spMkLst>
        </pc:spChg>
        <pc:spChg chg="add mod">
          <ac:chgData name="Hanseong Jo" userId="e8d5f9d98b5e9aac" providerId="LiveId" clId="{56B8E1DD-BC4A-451A-9316-D06B9E19A073}" dt="2024-04-23T01:50:11.064" v="112" actId="1038"/>
          <ac:spMkLst>
            <pc:docMk/>
            <pc:sldMk cId="1181696453" sldId="448"/>
            <ac:spMk id="35" creationId="{903811CD-7B30-54B5-5D5F-4232159112CD}"/>
          </ac:spMkLst>
        </pc:spChg>
        <pc:spChg chg="add mod">
          <ac:chgData name="Hanseong Jo" userId="e8d5f9d98b5e9aac" providerId="LiveId" clId="{56B8E1DD-BC4A-451A-9316-D06B9E19A073}" dt="2024-04-23T01:50:38.048" v="117" actId="1076"/>
          <ac:spMkLst>
            <pc:docMk/>
            <pc:sldMk cId="1181696453" sldId="448"/>
            <ac:spMk id="36" creationId="{DFB4B56B-64AE-2EFB-D1EB-204DEC446814}"/>
          </ac:spMkLst>
        </pc:spChg>
        <pc:spChg chg="add mod">
          <ac:chgData name="Hanseong Jo" userId="e8d5f9d98b5e9aac" providerId="LiveId" clId="{56B8E1DD-BC4A-451A-9316-D06B9E19A073}" dt="2024-04-23T01:50:45.371" v="121" actId="1076"/>
          <ac:spMkLst>
            <pc:docMk/>
            <pc:sldMk cId="1181696453" sldId="448"/>
            <ac:spMk id="37" creationId="{2BE395DD-DAEF-958A-C1C5-D5CA359117E0}"/>
          </ac:spMkLst>
        </pc:spChg>
        <pc:spChg chg="add mod">
          <ac:chgData name="Hanseong Jo" userId="e8d5f9d98b5e9aac" providerId="LiveId" clId="{56B8E1DD-BC4A-451A-9316-D06B9E19A073}" dt="2024-04-23T01:50:50.838" v="124" actId="1076"/>
          <ac:spMkLst>
            <pc:docMk/>
            <pc:sldMk cId="1181696453" sldId="448"/>
            <ac:spMk id="38" creationId="{102FBE4F-6BEA-8A4D-2118-5AA4E1920811}"/>
          </ac:spMkLst>
        </pc:spChg>
        <pc:spChg chg="add mod">
          <ac:chgData name="Hanseong Jo" userId="e8d5f9d98b5e9aac" providerId="LiveId" clId="{56B8E1DD-BC4A-451A-9316-D06B9E19A073}" dt="2024-04-23T01:50:59.999" v="129" actId="1076"/>
          <ac:spMkLst>
            <pc:docMk/>
            <pc:sldMk cId="1181696453" sldId="448"/>
            <ac:spMk id="39" creationId="{1E7B8DA7-1704-3084-AED8-4ABF8707F4A3}"/>
          </ac:spMkLst>
        </pc:spChg>
        <pc:spChg chg="add mod">
          <ac:chgData name="Hanseong Jo" userId="e8d5f9d98b5e9aac" providerId="LiveId" clId="{56B8E1DD-BC4A-451A-9316-D06B9E19A073}" dt="2024-04-23T01:51:16.187" v="134" actId="1076"/>
          <ac:spMkLst>
            <pc:docMk/>
            <pc:sldMk cId="1181696453" sldId="448"/>
            <ac:spMk id="40" creationId="{64B17662-E5DA-AEA6-B0A9-62D1D629D292}"/>
          </ac:spMkLst>
        </pc:spChg>
        <pc:spChg chg="add mod">
          <ac:chgData name="Hanseong Jo" userId="e8d5f9d98b5e9aac" providerId="LiveId" clId="{56B8E1DD-BC4A-451A-9316-D06B9E19A073}" dt="2024-04-23T01:51:28.536" v="143" actId="1076"/>
          <ac:spMkLst>
            <pc:docMk/>
            <pc:sldMk cId="1181696453" sldId="448"/>
            <ac:spMk id="41" creationId="{0D1A7BB6-DAC8-A8BD-3198-32CA529E2DE1}"/>
          </ac:spMkLst>
        </pc:spChg>
        <pc:spChg chg="add mod">
          <ac:chgData name="Hanseong Jo" userId="e8d5f9d98b5e9aac" providerId="LiveId" clId="{56B8E1DD-BC4A-451A-9316-D06B9E19A073}" dt="2024-04-23T01:51:26.001" v="141" actId="1076"/>
          <ac:spMkLst>
            <pc:docMk/>
            <pc:sldMk cId="1181696453" sldId="448"/>
            <ac:spMk id="42" creationId="{182DCD53-4FEA-034D-7A06-F46AB21771F5}"/>
          </ac:spMkLst>
        </pc:spChg>
        <pc:spChg chg="add mod">
          <ac:chgData name="Hanseong Jo" userId="e8d5f9d98b5e9aac" providerId="LiveId" clId="{56B8E1DD-BC4A-451A-9316-D06B9E19A073}" dt="2024-04-23T01:51:36.949" v="148" actId="1076"/>
          <ac:spMkLst>
            <pc:docMk/>
            <pc:sldMk cId="1181696453" sldId="448"/>
            <ac:spMk id="43" creationId="{94B13E93-3635-CB1A-8073-632BA2FB60C3}"/>
          </ac:spMkLst>
        </pc:spChg>
        <pc:spChg chg="add mod">
          <ac:chgData name="Hanseong Jo" userId="e8d5f9d98b5e9aac" providerId="LiveId" clId="{56B8E1DD-BC4A-451A-9316-D06B9E19A073}" dt="2024-04-23T01:51:53.541" v="158" actId="1036"/>
          <ac:spMkLst>
            <pc:docMk/>
            <pc:sldMk cId="1181696453" sldId="448"/>
            <ac:spMk id="44" creationId="{AB69F808-627D-4737-F60C-52B00D8FB9FA}"/>
          </ac:spMkLst>
        </pc:spChg>
        <pc:spChg chg="add mod">
          <ac:chgData name="Hanseong Jo" userId="e8d5f9d98b5e9aac" providerId="LiveId" clId="{56B8E1DD-BC4A-451A-9316-D06B9E19A073}" dt="2024-04-23T01:52:05.669" v="171" actId="1036"/>
          <ac:spMkLst>
            <pc:docMk/>
            <pc:sldMk cId="1181696453" sldId="448"/>
            <ac:spMk id="45" creationId="{3EF75F78-985B-7E87-E997-D4AD09E845FD}"/>
          </ac:spMkLst>
        </pc:spChg>
        <pc:spChg chg="add mod">
          <ac:chgData name="Hanseong Jo" userId="e8d5f9d98b5e9aac" providerId="LiveId" clId="{56B8E1DD-BC4A-451A-9316-D06B9E19A073}" dt="2024-04-23T01:52:18.044" v="173" actId="1076"/>
          <ac:spMkLst>
            <pc:docMk/>
            <pc:sldMk cId="1181696453" sldId="448"/>
            <ac:spMk id="46" creationId="{95A89B93-5FB5-1116-F88F-7A94B68F6F64}"/>
          </ac:spMkLst>
        </pc:spChg>
        <pc:spChg chg="add mod">
          <ac:chgData name="Hanseong Jo" userId="e8d5f9d98b5e9aac" providerId="LiveId" clId="{56B8E1DD-BC4A-451A-9316-D06B9E19A073}" dt="2024-04-23T01:52:28.475" v="177" actId="1035"/>
          <ac:spMkLst>
            <pc:docMk/>
            <pc:sldMk cId="1181696453" sldId="448"/>
            <ac:spMk id="47" creationId="{ECECCFFE-4EEE-6904-04CC-08A1F3007D80}"/>
          </ac:spMkLst>
        </pc:spChg>
        <pc:spChg chg="add mod">
          <ac:chgData name="Hanseong Jo" userId="e8d5f9d98b5e9aac" providerId="LiveId" clId="{56B8E1DD-BC4A-451A-9316-D06B9E19A073}" dt="2024-04-23T01:52:36.137" v="179" actId="1076"/>
          <ac:spMkLst>
            <pc:docMk/>
            <pc:sldMk cId="1181696453" sldId="448"/>
            <ac:spMk id="48" creationId="{4F9B224C-0514-93E0-7AA1-D2C5736BC9D8}"/>
          </ac:spMkLst>
        </pc:spChg>
        <pc:spChg chg="add mod">
          <ac:chgData name="Hanseong Jo" userId="e8d5f9d98b5e9aac" providerId="LiveId" clId="{56B8E1DD-BC4A-451A-9316-D06B9E19A073}" dt="2024-04-23T01:52:56.611" v="184" actId="1076"/>
          <ac:spMkLst>
            <pc:docMk/>
            <pc:sldMk cId="1181696453" sldId="448"/>
            <ac:spMk id="49" creationId="{C372EDAF-1200-3BA1-D3BA-FD52407AA593}"/>
          </ac:spMkLst>
        </pc:spChg>
        <pc:spChg chg="add mod">
          <ac:chgData name="Hanseong Jo" userId="e8d5f9d98b5e9aac" providerId="LiveId" clId="{56B8E1DD-BC4A-451A-9316-D06B9E19A073}" dt="2024-04-23T01:53:27.799" v="193" actId="208"/>
          <ac:spMkLst>
            <pc:docMk/>
            <pc:sldMk cId="1181696453" sldId="448"/>
            <ac:spMk id="50" creationId="{30450EBA-E30C-FD98-6481-21A051206878}"/>
          </ac:spMkLst>
        </pc:spChg>
        <pc:spChg chg="add mod">
          <ac:chgData name="Hanseong Jo" userId="e8d5f9d98b5e9aac" providerId="LiveId" clId="{56B8E1DD-BC4A-451A-9316-D06B9E19A073}" dt="2024-04-23T01:53:39.753" v="197" actId="1076"/>
          <ac:spMkLst>
            <pc:docMk/>
            <pc:sldMk cId="1181696453" sldId="448"/>
            <ac:spMk id="51" creationId="{617C3549-966C-C0D5-5C6C-8B42C665C09D}"/>
          </ac:spMkLst>
        </pc:spChg>
        <pc:spChg chg="add mod">
          <ac:chgData name="Hanseong Jo" userId="e8d5f9d98b5e9aac" providerId="LiveId" clId="{56B8E1DD-BC4A-451A-9316-D06B9E19A073}" dt="2024-04-23T01:53:45.219" v="199" actId="1076"/>
          <ac:spMkLst>
            <pc:docMk/>
            <pc:sldMk cId="1181696453" sldId="448"/>
            <ac:spMk id="52" creationId="{C23ECCA8-485F-9746-11F6-140231F98E1C}"/>
          </ac:spMkLst>
        </pc:spChg>
        <pc:spChg chg="add mod">
          <ac:chgData name="Hanseong Jo" userId="e8d5f9d98b5e9aac" providerId="LiveId" clId="{56B8E1DD-BC4A-451A-9316-D06B9E19A073}" dt="2024-04-23T01:53:59.515" v="208" actId="1076"/>
          <ac:spMkLst>
            <pc:docMk/>
            <pc:sldMk cId="1181696453" sldId="448"/>
            <ac:spMk id="53" creationId="{539442D4-78B9-3CD7-AF25-1D11977DF58B}"/>
          </ac:spMkLst>
        </pc:spChg>
        <pc:spChg chg="add mod">
          <ac:chgData name="Hanseong Jo" userId="e8d5f9d98b5e9aac" providerId="LiveId" clId="{56B8E1DD-BC4A-451A-9316-D06B9E19A073}" dt="2024-04-23T01:54:03.867" v="210" actId="1076"/>
          <ac:spMkLst>
            <pc:docMk/>
            <pc:sldMk cId="1181696453" sldId="448"/>
            <ac:spMk id="54" creationId="{E281030F-9F21-645C-40B5-3F729C368AD3}"/>
          </ac:spMkLst>
        </pc:spChg>
        <pc:spChg chg="add mod">
          <ac:chgData name="Hanseong Jo" userId="e8d5f9d98b5e9aac" providerId="LiveId" clId="{56B8E1DD-BC4A-451A-9316-D06B9E19A073}" dt="2024-04-23T01:54:10.183" v="212" actId="1076"/>
          <ac:spMkLst>
            <pc:docMk/>
            <pc:sldMk cId="1181696453" sldId="448"/>
            <ac:spMk id="55" creationId="{216D4334-83E0-B0B7-D345-9DF843E82E6C}"/>
          </ac:spMkLst>
        </pc:spChg>
        <pc:spChg chg="add mod">
          <ac:chgData name="Hanseong Jo" userId="e8d5f9d98b5e9aac" providerId="LiveId" clId="{56B8E1DD-BC4A-451A-9316-D06B9E19A073}" dt="2024-04-23T01:54:18.088" v="214" actId="1076"/>
          <ac:spMkLst>
            <pc:docMk/>
            <pc:sldMk cId="1181696453" sldId="448"/>
            <ac:spMk id="56" creationId="{F9690A4F-1502-B2D1-8B59-DE91BF2F47F3}"/>
          </ac:spMkLst>
        </pc:spChg>
        <pc:spChg chg="add mod">
          <ac:chgData name="Hanseong Jo" userId="e8d5f9d98b5e9aac" providerId="LiveId" clId="{56B8E1DD-BC4A-451A-9316-D06B9E19A073}" dt="2024-04-23T01:54:23.990" v="216" actId="1076"/>
          <ac:spMkLst>
            <pc:docMk/>
            <pc:sldMk cId="1181696453" sldId="448"/>
            <ac:spMk id="57" creationId="{228AC21F-A6A4-F254-2136-53C2AADE3342}"/>
          </ac:spMkLst>
        </pc:spChg>
        <pc:spChg chg="add mod">
          <ac:chgData name="Hanseong Jo" userId="e8d5f9d98b5e9aac" providerId="LiveId" clId="{56B8E1DD-BC4A-451A-9316-D06B9E19A073}" dt="2024-04-23T01:54:33.112" v="220" actId="1076"/>
          <ac:spMkLst>
            <pc:docMk/>
            <pc:sldMk cId="1181696453" sldId="448"/>
            <ac:spMk id="58" creationId="{7A478CA4-4207-F25B-0418-F659353AE5AA}"/>
          </ac:spMkLst>
        </pc:spChg>
        <pc:spChg chg="add mod">
          <ac:chgData name="Hanseong Jo" userId="e8d5f9d98b5e9aac" providerId="LiveId" clId="{56B8E1DD-BC4A-451A-9316-D06B9E19A073}" dt="2024-04-23T01:54:37.100" v="222" actId="1076"/>
          <ac:spMkLst>
            <pc:docMk/>
            <pc:sldMk cId="1181696453" sldId="448"/>
            <ac:spMk id="59" creationId="{D2954370-B750-99EB-6B0D-143B14C737B1}"/>
          </ac:spMkLst>
        </pc:spChg>
        <pc:spChg chg="add mod">
          <ac:chgData name="Hanseong Jo" userId="e8d5f9d98b5e9aac" providerId="LiveId" clId="{56B8E1DD-BC4A-451A-9316-D06B9E19A073}" dt="2024-04-23T01:54:50.068" v="226" actId="1076"/>
          <ac:spMkLst>
            <pc:docMk/>
            <pc:sldMk cId="1181696453" sldId="448"/>
            <ac:spMk id="60" creationId="{4995DFBB-CEA3-9A80-BFD9-5A6440F47F5A}"/>
          </ac:spMkLst>
        </pc:spChg>
        <pc:spChg chg="add mod">
          <ac:chgData name="Hanseong Jo" userId="e8d5f9d98b5e9aac" providerId="LiveId" clId="{56B8E1DD-BC4A-451A-9316-D06B9E19A073}" dt="2024-04-23T01:55:18.162" v="288" actId="1037"/>
          <ac:spMkLst>
            <pc:docMk/>
            <pc:sldMk cId="1181696453" sldId="448"/>
            <ac:spMk id="61" creationId="{94331C71-92E5-250B-2BAA-C265EA5F8294}"/>
          </ac:spMkLst>
        </pc:spChg>
        <pc:spChg chg="add mod">
          <ac:chgData name="Hanseong Jo" userId="e8d5f9d98b5e9aac" providerId="LiveId" clId="{56B8E1DD-BC4A-451A-9316-D06B9E19A073}" dt="2024-04-23T02:03:15.260" v="388" actId="1076"/>
          <ac:spMkLst>
            <pc:docMk/>
            <pc:sldMk cId="1181696453" sldId="448"/>
            <ac:spMk id="4165" creationId="{BBF6006F-D41D-66B5-BA70-279EAFE18688}"/>
          </ac:spMkLst>
        </pc:spChg>
        <pc:spChg chg="add mod">
          <ac:chgData name="Hanseong Jo" userId="e8d5f9d98b5e9aac" providerId="LiveId" clId="{56B8E1DD-BC4A-451A-9316-D06B9E19A073}" dt="2024-04-23T02:03:19.782" v="391" actId="14100"/>
          <ac:spMkLst>
            <pc:docMk/>
            <pc:sldMk cId="1181696453" sldId="448"/>
            <ac:spMk id="4166" creationId="{2CB319CF-37F4-3C6B-4CEF-9BC26B61291A}"/>
          </ac:spMkLst>
        </pc:spChg>
        <pc:spChg chg="add mod">
          <ac:chgData name="Hanseong Jo" userId="e8d5f9d98b5e9aac" providerId="LiveId" clId="{56B8E1DD-BC4A-451A-9316-D06B9E19A073}" dt="2024-04-23T02:03:42.982" v="427" actId="20577"/>
          <ac:spMkLst>
            <pc:docMk/>
            <pc:sldMk cId="1181696453" sldId="448"/>
            <ac:spMk id="4167" creationId="{30469837-E193-9AF2-2D20-2B0098E6BFA5}"/>
          </ac:spMkLst>
        </pc:spChg>
        <pc:spChg chg="add mod">
          <ac:chgData name="Hanseong Jo" userId="e8d5f9d98b5e9aac" providerId="LiveId" clId="{56B8E1DD-BC4A-451A-9316-D06B9E19A073}" dt="2024-04-23T02:03:54.046" v="457" actId="20577"/>
          <ac:spMkLst>
            <pc:docMk/>
            <pc:sldMk cId="1181696453" sldId="448"/>
            <ac:spMk id="4168" creationId="{3803F675-C484-49BF-3163-C909A7A793B8}"/>
          </ac:spMkLst>
        </pc:spChg>
        <pc:spChg chg="add mod">
          <ac:chgData name="Hanseong Jo" userId="e8d5f9d98b5e9aac" providerId="LiveId" clId="{56B8E1DD-BC4A-451A-9316-D06B9E19A073}" dt="2024-04-23T02:04:54.579" v="559" actId="1076"/>
          <ac:spMkLst>
            <pc:docMk/>
            <pc:sldMk cId="1181696453" sldId="448"/>
            <ac:spMk id="4169" creationId="{087870B1-5809-224E-F5F7-789C5C0E4AAC}"/>
          </ac:spMkLst>
        </pc:spChg>
        <pc:picChg chg="mod">
          <ac:chgData name="Hanseong Jo" userId="e8d5f9d98b5e9aac" providerId="LiveId" clId="{56B8E1DD-BC4A-451A-9316-D06B9E19A073}" dt="2024-04-23T02:02:59.516" v="385" actId="1076"/>
          <ac:picMkLst>
            <pc:docMk/>
            <pc:sldMk cId="1181696453" sldId="448"/>
            <ac:picMk id="20" creationId="{8EA857E3-03B6-C788-C5E5-28398C384E62}"/>
          </ac:picMkLst>
        </pc:picChg>
        <pc:picChg chg="mod">
          <ac:chgData name="Hanseong Jo" userId="e8d5f9d98b5e9aac" providerId="LiveId" clId="{56B8E1DD-BC4A-451A-9316-D06B9E19A073}" dt="2024-04-23T02:02:44.712" v="379" actId="1076"/>
          <ac:picMkLst>
            <pc:docMk/>
            <pc:sldMk cId="1181696453" sldId="448"/>
            <ac:picMk id="28" creationId="{9915196C-DC76-5363-24D9-178C9FAE2ABE}"/>
          </ac:picMkLst>
        </pc:picChg>
        <pc:cxnChg chg="add del mod">
          <ac:chgData name="Hanseong Jo" userId="e8d5f9d98b5e9aac" providerId="LiveId" clId="{56B8E1DD-BC4A-451A-9316-D06B9E19A073}" dt="2024-04-23T01:58:51.517" v="340" actId="478"/>
          <ac:cxnSpMkLst>
            <pc:docMk/>
            <pc:sldMk cId="1181696453" sldId="448"/>
            <ac:cxnSpMk id="63" creationId="{A3D4E073-3762-87BE-3672-E44E7003697D}"/>
          </ac:cxnSpMkLst>
        </pc:cxnChg>
        <pc:cxnChg chg="add del mod">
          <ac:chgData name="Hanseong Jo" userId="e8d5f9d98b5e9aac" providerId="LiveId" clId="{56B8E1DD-BC4A-451A-9316-D06B9E19A073}" dt="2024-04-23T01:58:47.199" v="337" actId="478"/>
          <ac:cxnSpMkLst>
            <pc:docMk/>
            <pc:sldMk cId="1181696453" sldId="448"/>
            <ac:cxnSpMk id="4096" creationId="{BD7500CB-6B0F-EFBD-B6A3-BBF61DC2F79B}"/>
          </ac:cxnSpMkLst>
        </pc:cxnChg>
        <pc:cxnChg chg="add del mod">
          <ac:chgData name="Hanseong Jo" userId="e8d5f9d98b5e9aac" providerId="LiveId" clId="{56B8E1DD-BC4A-451A-9316-D06B9E19A073}" dt="2024-04-23T01:58:52.378" v="341" actId="478"/>
          <ac:cxnSpMkLst>
            <pc:docMk/>
            <pc:sldMk cId="1181696453" sldId="448"/>
            <ac:cxnSpMk id="4097" creationId="{949865A3-4957-0D86-DF0E-4B910F61F0EB}"/>
          </ac:cxnSpMkLst>
        </pc:cxnChg>
        <pc:cxnChg chg="add mod">
          <ac:chgData name="Hanseong Jo" userId="e8d5f9d98b5e9aac" providerId="LiveId" clId="{56B8E1DD-BC4A-451A-9316-D06B9E19A073}" dt="2024-04-23T01:58:56.137" v="343" actId="1076"/>
          <ac:cxnSpMkLst>
            <pc:docMk/>
            <pc:sldMk cId="1181696453" sldId="448"/>
            <ac:cxnSpMk id="4099" creationId="{ADFE84C4-355B-4281-2A8A-3F3600AEB4DA}"/>
          </ac:cxnSpMkLst>
        </pc:cxnChg>
        <pc:cxnChg chg="add del mod">
          <ac:chgData name="Hanseong Jo" userId="e8d5f9d98b5e9aac" providerId="LiveId" clId="{56B8E1DD-BC4A-451A-9316-D06B9E19A073}" dt="2024-04-23T01:58:53.004" v="342" actId="478"/>
          <ac:cxnSpMkLst>
            <pc:docMk/>
            <pc:sldMk cId="1181696453" sldId="448"/>
            <ac:cxnSpMk id="4100" creationId="{353A4DFF-C193-CC36-464B-3BA7ED0E0BF8}"/>
          </ac:cxnSpMkLst>
        </pc:cxnChg>
        <pc:cxnChg chg="add del mod">
          <ac:chgData name="Hanseong Jo" userId="e8d5f9d98b5e9aac" providerId="LiveId" clId="{56B8E1DD-BC4A-451A-9316-D06B9E19A073}" dt="2024-04-23T01:56:25.010" v="302" actId="478"/>
          <ac:cxnSpMkLst>
            <pc:docMk/>
            <pc:sldMk cId="1181696453" sldId="448"/>
            <ac:cxnSpMk id="4101" creationId="{934E536C-FF79-99A8-30DF-F5BDEEF0C70C}"/>
          </ac:cxnSpMkLst>
        </pc:cxnChg>
        <pc:cxnChg chg="add del mod">
          <ac:chgData name="Hanseong Jo" userId="e8d5f9d98b5e9aac" providerId="LiveId" clId="{56B8E1DD-BC4A-451A-9316-D06B9E19A073}" dt="2024-04-23T01:56:59.368" v="310" actId="478"/>
          <ac:cxnSpMkLst>
            <pc:docMk/>
            <pc:sldMk cId="1181696453" sldId="448"/>
            <ac:cxnSpMk id="4102" creationId="{0821B3E4-91F2-D3DC-C86A-E9B944644CA7}"/>
          </ac:cxnSpMkLst>
        </pc:cxnChg>
        <pc:cxnChg chg="add del mod">
          <ac:chgData name="Hanseong Jo" userId="e8d5f9d98b5e9aac" providerId="LiveId" clId="{56B8E1DD-BC4A-451A-9316-D06B9E19A073}" dt="2024-04-23T01:57:00.160" v="312" actId="478"/>
          <ac:cxnSpMkLst>
            <pc:docMk/>
            <pc:sldMk cId="1181696453" sldId="448"/>
            <ac:cxnSpMk id="4103" creationId="{47BB60EF-63FC-E9B3-6EF4-6115547733BA}"/>
          </ac:cxnSpMkLst>
        </pc:cxnChg>
        <pc:cxnChg chg="add del mod">
          <ac:chgData name="Hanseong Jo" userId="e8d5f9d98b5e9aac" providerId="LiveId" clId="{56B8E1DD-BC4A-451A-9316-D06B9E19A073}" dt="2024-04-23T01:57:00.916" v="313" actId="478"/>
          <ac:cxnSpMkLst>
            <pc:docMk/>
            <pc:sldMk cId="1181696453" sldId="448"/>
            <ac:cxnSpMk id="4104" creationId="{8036ED1F-DC50-A5D7-845B-A79720F430EA}"/>
          </ac:cxnSpMkLst>
        </pc:cxnChg>
        <pc:cxnChg chg="add del mod">
          <ac:chgData name="Hanseong Jo" userId="e8d5f9d98b5e9aac" providerId="LiveId" clId="{56B8E1DD-BC4A-451A-9316-D06B9E19A073}" dt="2024-04-23T01:56:59.781" v="311" actId="478"/>
          <ac:cxnSpMkLst>
            <pc:docMk/>
            <pc:sldMk cId="1181696453" sldId="448"/>
            <ac:cxnSpMk id="4105" creationId="{B5DD8FB2-ACC3-6327-75FB-017E1A9D96AB}"/>
          </ac:cxnSpMkLst>
        </pc:cxnChg>
        <pc:cxnChg chg="add del mod">
          <ac:chgData name="Hanseong Jo" userId="e8d5f9d98b5e9aac" providerId="LiveId" clId="{56B8E1DD-BC4A-451A-9316-D06B9E19A073}" dt="2024-04-23T01:57:01.233" v="314" actId="478"/>
          <ac:cxnSpMkLst>
            <pc:docMk/>
            <pc:sldMk cId="1181696453" sldId="448"/>
            <ac:cxnSpMk id="4106" creationId="{70EDAA9C-A0C1-C930-BBC2-376C705DE5E8}"/>
          </ac:cxnSpMkLst>
        </pc:cxnChg>
        <pc:cxnChg chg="add mod">
          <ac:chgData name="Hanseong Jo" userId="e8d5f9d98b5e9aac" providerId="LiveId" clId="{56B8E1DD-BC4A-451A-9316-D06B9E19A073}" dt="2024-04-23T01:59:17.431" v="352" actId="208"/>
          <ac:cxnSpMkLst>
            <pc:docMk/>
            <pc:sldMk cId="1181696453" sldId="448"/>
            <ac:cxnSpMk id="4129" creationId="{BBBAD88F-44D7-8ABA-D7C8-44ABBBB64923}"/>
          </ac:cxnSpMkLst>
        </pc:cxnChg>
        <pc:cxnChg chg="add mod">
          <ac:chgData name="Hanseong Jo" userId="e8d5f9d98b5e9aac" providerId="LiveId" clId="{56B8E1DD-BC4A-451A-9316-D06B9E19A073}" dt="2024-04-23T01:59:17.431" v="352" actId="208"/>
          <ac:cxnSpMkLst>
            <pc:docMk/>
            <pc:sldMk cId="1181696453" sldId="448"/>
            <ac:cxnSpMk id="4131" creationId="{7EC2D947-4440-75EB-7EF7-93DA8F949B3E}"/>
          </ac:cxnSpMkLst>
        </pc:cxnChg>
        <pc:cxnChg chg="add mod">
          <ac:chgData name="Hanseong Jo" userId="e8d5f9d98b5e9aac" providerId="LiveId" clId="{56B8E1DD-BC4A-451A-9316-D06B9E19A073}" dt="2024-04-23T01:59:17.431" v="352" actId="208"/>
          <ac:cxnSpMkLst>
            <pc:docMk/>
            <pc:sldMk cId="1181696453" sldId="448"/>
            <ac:cxnSpMk id="4132" creationId="{CBC1C97A-D050-9529-F8F2-96E47C4020F3}"/>
          </ac:cxnSpMkLst>
        </pc:cxnChg>
        <pc:cxnChg chg="add del mod">
          <ac:chgData name="Hanseong Jo" userId="e8d5f9d98b5e9aac" providerId="LiveId" clId="{56B8E1DD-BC4A-451A-9316-D06B9E19A073}" dt="2024-04-23T01:58:17.557" v="332" actId="478"/>
          <ac:cxnSpMkLst>
            <pc:docMk/>
            <pc:sldMk cId="1181696453" sldId="448"/>
            <ac:cxnSpMk id="4133" creationId="{85F8297C-417A-7DE1-177E-62393620FA59}"/>
          </ac:cxnSpMkLst>
        </pc:cxnChg>
        <pc:cxnChg chg="add del mod">
          <ac:chgData name="Hanseong Jo" userId="e8d5f9d98b5e9aac" providerId="LiveId" clId="{56B8E1DD-BC4A-451A-9316-D06B9E19A073}" dt="2024-04-23T01:59:17.431" v="352" actId="208"/>
          <ac:cxnSpMkLst>
            <pc:docMk/>
            <pc:sldMk cId="1181696453" sldId="448"/>
            <ac:cxnSpMk id="4134" creationId="{B580EA30-7587-EF8F-8655-9D5383311448}"/>
          </ac:cxnSpMkLst>
        </pc:cxnChg>
        <pc:cxnChg chg="add mod">
          <ac:chgData name="Hanseong Jo" userId="e8d5f9d98b5e9aac" providerId="LiveId" clId="{56B8E1DD-BC4A-451A-9316-D06B9E19A073}" dt="2024-04-23T01:59:17.431" v="352" actId="208"/>
          <ac:cxnSpMkLst>
            <pc:docMk/>
            <pc:sldMk cId="1181696453" sldId="448"/>
            <ac:cxnSpMk id="4135" creationId="{6CAA110F-C6E4-6805-C457-4AFDEE7B1B64}"/>
          </ac:cxnSpMkLst>
        </pc:cxnChg>
        <pc:cxnChg chg="add mod">
          <ac:chgData name="Hanseong Jo" userId="e8d5f9d98b5e9aac" providerId="LiveId" clId="{56B8E1DD-BC4A-451A-9316-D06B9E19A073}" dt="2024-04-23T01:58:59.560" v="345" actId="1076"/>
          <ac:cxnSpMkLst>
            <pc:docMk/>
            <pc:sldMk cId="1181696453" sldId="448"/>
            <ac:cxnSpMk id="4137" creationId="{FAEB661E-DE10-7A6B-6A59-7FD38EC49107}"/>
          </ac:cxnSpMkLst>
        </pc:cxnChg>
        <pc:cxnChg chg="add mod">
          <ac:chgData name="Hanseong Jo" userId="e8d5f9d98b5e9aac" providerId="LiveId" clId="{56B8E1DD-BC4A-451A-9316-D06B9E19A073}" dt="2024-04-23T01:59:03.013" v="347" actId="1076"/>
          <ac:cxnSpMkLst>
            <pc:docMk/>
            <pc:sldMk cId="1181696453" sldId="448"/>
            <ac:cxnSpMk id="4138" creationId="{6136CA76-7F8F-CE99-06BE-1A9048AC97B6}"/>
          </ac:cxnSpMkLst>
        </pc:cxnChg>
        <pc:cxnChg chg="add mod">
          <ac:chgData name="Hanseong Jo" userId="e8d5f9d98b5e9aac" providerId="LiveId" clId="{56B8E1DD-BC4A-451A-9316-D06B9E19A073}" dt="2024-04-23T01:59:05.643" v="349" actId="1076"/>
          <ac:cxnSpMkLst>
            <pc:docMk/>
            <pc:sldMk cId="1181696453" sldId="448"/>
            <ac:cxnSpMk id="4139" creationId="{6A790A1C-1B54-06AF-A04C-8A4CB791B9B5}"/>
          </ac:cxnSpMkLst>
        </pc:cxnChg>
        <pc:cxnChg chg="add mod">
          <ac:chgData name="Hanseong Jo" userId="e8d5f9d98b5e9aac" providerId="LiveId" clId="{56B8E1DD-BC4A-451A-9316-D06B9E19A073}" dt="2024-04-23T01:59:07.862" v="351" actId="1076"/>
          <ac:cxnSpMkLst>
            <pc:docMk/>
            <pc:sldMk cId="1181696453" sldId="448"/>
            <ac:cxnSpMk id="4140" creationId="{E9775FA6-9771-0EBE-FC9A-37BD0B239779}"/>
          </ac:cxnSpMkLst>
        </pc:cxnChg>
        <pc:cxnChg chg="add mod">
          <ac:chgData name="Hanseong Jo" userId="e8d5f9d98b5e9aac" providerId="LiveId" clId="{56B8E1DD-BC4A-451A-9316-D06B9E19A073}" dt="2024-04-23T01:59:51.175" v="357" actId="14100"/>
          <ac:cxnSpMkLst>
            <pc:docMk/>
            <pc:sldMk cId="1181696453" sldId="448"/>
            <ac:cxnSpMk id="4141" creationId="{E135A28B-7DF9-F3F7-1C26-711ACA5ABF8D}"/>
          </ac:cxnSpMkLst>
        </pc:cxnChg>
        <pc:cxnChg chg="add mod">
          <ac:chgData name="Hanseong Jo" userId="e8d5f9d98b5e9aac" providerId="LiveId" clId="{56B8E1DD-BC4A-451A-9316-D06B9E19A073}" dt="2024-04-23T01:59:41.525" v="355" actId="14100"/>
          <ac:cxnSpMkLst>
            <pc:docMk/>
            <pc:sldMk cId="1181696453" sldId="448"/>
            <ac:cxnSpMk id="4142" creationId="{9DA3FB05-7EF7-00B7-280C-53777699C692}"/>
          </ac:cxnSpMkLst>
        </pc:cxnChg>
        <pc:cxnChg chg="add mod">
          <ac:chgData name="Hanseong Jo" userId="e8d5f9d98b5e9aac" providerId="LiveId" clId="{56B8E1DD-BC4A-451A-9316-D06B9E19A073}" dt="2024-04-23T02:00:22.323" v="358" actId="14100"/>
          <ac:cxnSpMkLst>
            <pc:docMk/>
            <pc:sldMk cId="1181696453" sldId="448"/>
            <ac:cxnSpMk id="4143" creationId="{264711FA-1CB4-8797-06A2-C6BBCABF94F1}"/>
          </ac:cxnSpMkLst>
        </pc:cxnChg>
        <pc:cxnChg chg="add mod">
          <ac:chgData name="Hanseong Jo" userId="e8d5f9d98b5e9aac" providerId="LiveId" clId="{56B8E1DD-BC4A-451A-9316-D06B9E19A073}" dt="2024-04-23T02:00:40.482" v="361" actId="14100"/>
          <ac:cxnSpMkLst>
            <pc:docMk/>
            <pc:sldMk cId="1181696453" sldId="448"/>
            <ac:cxnSpMk id="4144" creationId="{7FDD92A7-A2F1-3174-D63C-83FB696E3B13}"/>
          </ac:cxnSpMkLst>
        </pc:cxnChg>
        <pc:cxnChg chg="add mod">
          <ac:chgData name="Hanseong Jo" userId="e8d5f9d98b5e9aac" providerId="LiveId" clId="{56B8E1DD-BC4A-451A-9316-D06B9E19A073}" dt="2024-04-23T02:01:01.280" v="364" actId="14100"/>
          <ac:cxnSpMkLst>
            <pc:docMk/>
            <pc:sldMk cId="1181696453" sldId="448"/>
            <ac:cxnSpMk id="4145" creationId="{A0261F20-1C90-3F8B-366B-40E84071B2F8}"/>
          </ac:cxnSpMkLst>
        </pc:cxnChg>
        <pc:cxnChg chg="add mod">
          <ac:chgData name="Hanseong Jo" userId="e8d5f9d98b5e9aac" providerId="LiveId" clId="{56B8E1DD-BC4A-451A-9316-D06B9E19A073}" dt="2024-04-23T02:01:32.730" v="370" actId="14100"/>
          <ac:cxnSpMkLst>
            <pc:docMk/>
            <pc:sldMk cId="1181696453" sldId="448"/>
            <ac:cxnSpMk id="4146" creationId="{1E3FF680-3B7A-7471-1FA2-AF18F1FEFCAD}"/>
          </ac:cxnSpMkLst>
        </pc:cxnChg>
        <pc:cxnChg chg="add mod">
          <ac:chgData name="Hanseong Jo" userId="e8d5f9d98b5e9aac" providerId="LiveId" clId="{56B8E1DD-BC4A-451A-9316-D06B9E19A073}" dt="2024-04-23T02:00:34.648" v="360" actId="14100"/>
          <ac:cxnSpMkLst>
            <pc:docMk/>
            <pc:sldMk cId="1181696453" sldId="448"/>
            <ac:cxnSpMk id="4147" creationId="{73FE96AC-03C5-8A0B-B2C4-38337BC34B8F}"/>
          </ac:cxnSpMkLst>
        </pc:cxnChg>
        <pc:cxnChg chg="add mod">
          <ac:chgData name="Hanseong Jo" userId="e8d5f9d98b5e9aac" providerId="LiveId" clId="{56B8E1DD-BC4A-451A-9316-D06B9E19A073}" dt="2024-04-23T02:01:14.871" v="367" actId="14100"/>
          <ac:cxnSpMkLst>
            <pc:docMk/>
            <pc:sldMk cId="1181696453" sldId="448"/>
            <ac:cxnSpMk id="4148" creationId="{0863CBC0-D4EC-9558-00E9-107DAE40A91A}"/>
          </ac:cxnSpMkLst>
        </pc:cxnChg>
        <pc:cxnChg chg="add mod">
          <ac:chgData name="Hanseong Jo" userId="e8d5f9d98b5e9aac" providerId="LiveId" clId="{56B8E1DD-BC4A-451A-9316-D06B9E19A073}" dt="2024-04-23T02:01:24.593" v="368" actId="14100"/>
          <ac:cxnSpMkLst>
            <pc:docMk/>
            <pc:sldMk cId="1181696453" sldId="448"/>
            <ac:cxnSpMk id="4149" creationId="{ADDC5248-EA55-482B-DAC7-8E7C8C785452}"/>
          </ac:cxnSpMkLst>
        </pc:cxnChg>
        <pc:cxnChg chg="add mod">
          <ac:chgData name="Hanseong Jo" userId="e8d5f9d98b5e9aac" providerId="LiveId" clId="{56B8E1DD-BC4A-451A-9316-D06B9E19A073}" dt="2024-04-23T02:01:49.073" v="372" actId="14100"/>
          <ac:cxnSpMkLst>
            <pc:docMk/>
            <pc:sldMk cId="1181696453" sldId="448"/>
            <ac:cxnSpMk id="4150" creationId="{C93625CC-5EA5-21AF-1CB3-48423450A87D}"/>
          </ac:cxnSpMkLst>
        </pc:cxnChg>
      </pc:sldChg>
      <pc:sldChg chg="delSp modSp add mod">
        <pc:chgData name="Hanseong Jo" userId="e8d5f9d98b5e9aac" providerId="LiveId" clId="{56B8E1DD-BC4A-451A-9316-D06B9E19A073}" dt="2024-04-23T02:05:33.264" v="564" actId="1076"/>
        <pc:sldMkLst>
          <pc:docMk/>
          <pc:sldMk cId="1256455783" sldId="449"/>
        </pc:sldMkLst>
        <pc:spChg chg="mod">
          <ac:chgData name="Hanseong Jo" userId="e8d5f9d98b5e9aac" providerId="LiveId" clId="{56B8E1DD-BC4A-451A-9316-D06B9E19A073}" dt="2024-04-23T02:05:33.264" v="564" actId="1076"/>
          <ac:spMkLst>
            <pc:docMk/>
            <pc:sldMk cId="1256455783" sldId="449"/>
            <ac:spMk id="10" creationId="{1E2DD25B-9BC8-5FA3-4124-E89CB87E5557}"/>
          </ac:spMkLst>
        </pc:spChg>
        <pc:spChg chg="mod">
          <ac:chgData name="Hanseong Jo" userId="e8d5f9d98b5e9aac" providerId="LiveId" clId="{56B8E1DD-BC4A-451A-9316-D06B9E19A073}" dt="2024-04-23T02:05:29.638" v="563" actId="1076"/>
          <ac:spMkLst>
            <pc:docMk/>
            <pc:sldMk cId="1256455783" sldId="449"/>
            <ac:spMk id="15" creationId="{5A4A98B6-B609-814B-7A35-D9DF9FF30B13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19" creationId="{9CED50FF-4933-9E6D-A40B-FE8437BC004B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21" creationId="{AC72B69B-3F7F-D3E8-C0F0-8D960AA17CBC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22" creationId="{295DB96E-BC00-556F-A099-ACFBBBCA971F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23" creationId="{493E613B-411D-D694-B763-52C9834F4570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24" creationId="{25D56239-00CD-0BD9-5056-08526A7CF880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34" creationId="{4BEDE8C2-0B4F-A572-815B-2784C36A45C0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35" creationId="{E8CC6966-F0A2-2881-7269-1978598EA522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36" creationId="{3F00F282-6D04-3E60-E17B-4B8F4886855D}"/>
          </ac:spMkLst>
        </pc:spChg>
        <pc:spChg chg="del">
          <ac:chgData name="Hanseong Jo" userId="e8d5f9d98b5e9aac" providerId="LiveId" clId="{56B8E1DD-BC4A-451A-9316-D06B9E19A073}" dt="2024-04-23T02:05:19.659" v="561" actId="478"/>
          <ac:spMkLst>
            <pc:docMk/>
            <pc:sldMk cId="1256455783" sldId="449"/>
            <ac:spMk id="48" creationId="{22DF1DB5-0664-B7A5-7EF7-6ECA61D0233B}"/>
          </ac:spMkLst>
        </pc:spChg>
        <pc:grpChg chg="del">
          <ac:chgData name="Hanseong Jo" userId="e8d5f9d98b5e9aac" providerId="LiveId" clId="{56B8E1DD-BC4A-451A-9316-D06B9E19A073}" dt="2024-04-23T02:05:19.659" v="561" actId="478"/>
          <ac:grpSpMkLst>
            <pc:docMk/>
            <pc:sldMk cId="1256455783" sldId="449"/>
            <ac:grpSpMk id="46" creationId="{BA0E2971-B0AD-49FB-431B-CA1872B922D3}"/>
          </ac:grpSpMkLst>
        </pc:grpChg>
        <pc:grpChg chg="del">
          <ac:chgData name="Hanseong Jo" userId="e8d5f9d98b5e9aac" providerId="LiveId" clId="{56B8E1DD-BC4A-451A-9316-D06B9E19A073}" dt="2024-04-23T02:05:19.659" v="561" actId="478"/>
          <ac:grpSpMkLst>
            <pc:docMk/>
            <pc:sldMk cId="1256455783" sldId="449"/>
            <ac:grpSpMk id="47" creationId="{0C560FC4-08B7-1252-5742-C218623F9720}"/>
          </ac:grpSpMkLst>
        </pc:grpChg>
        <pc:picChg chg="mod">
          <ac:chgData name="Hanseong Jo" userId="e8d5f9d98b5e9aac" providerId="LiveId" clId="{56B8E1DD-BC4A-451A-9316-D06B9E19A073}" dt="2024-04-23T02:05:33.264" v="564" actId="1076"/>
          <ac:picMkLst>
            <pc:docMk/>
            <pc:sldMk cId="1256455783" sldId="449"/>
            <ac:picMk id="8" creationId="{11BACF76-C91B-3D71-4976-96AFC86F28E2}"/>
          </ac:picMkLst>
        </pc:picChg>
        <pc:picChg chg="mod">
          <ac:chgData name="Hanseong Jo" userId="e8d5f9d98b5e9aac" providerId="LiveId" clId="{56B8E1DD-BC4A-451A-9316-D06B9E19A073}" dt="2024-04-23T02:05:29.638" v="563" actId="1076"/>
          <ac:picMkLst>
            <pc:docMk/>
            <pc:sldMk cId="1256455783" sldId="449"/>
            <ac:picMk id="9" creationId="{933904D3-ED82-4DFF-4CAA-C218F6F27C5E}"/>
          </ac:picMkLst>
        </pc:picChg>
        <pc:picChg chg="del">
          <ac:chgData name="Hanseong Jo" userId="e8d5f9d98b5e9aac" providerId="LiveId" clId="{56B8E1DD-BC4A-451A-9316-D06B9E19A073}" dt="2024-04-23T02:05:19.659" v="561" actId="478"/>
          <ac:picMkLst>
            <pc:docMk/>
            <pc:sldMk cId="1256455783" sldId="449"/>
            <ac:picMk id="49" creationId="{29C67528-2805-F12A-2F99-07DBB17F45AD}"/>
          </ac:picMkLst>
        </pc:picChg>
        <pc:cxnChg chg="del">
          <ac:chgData name="Hanseong Jo" userId="e8d5f9d98b5e9aac" providerId="LiveId" clId="{56B8E1DD-BC4A-451A-9316-D06B9E19A073}" dt="2024-04-23T02:05:19.659" v="561" actId="478"/>
          <ac:cxnSpMkLst>
            <pc:docMk/>
            <pc:sldMk cId="1256455783" sldId="449"/>
            <ac:cxnSpMk id="26" creationId="{62C53B54-CFF1-59CF-B296-414F35423EA8}"/>
          </ac:cxnSpMkLst>
        </pc:cxnChg>
        <pc:cxnChg chg="del">
          <ac:chgData name="Hanseong Jo" userId="e8d5f9d98b5e9aac" providerId="LiveId" clId="{56B8E1DD-BC4A-451A-9316-D06B9E19A073}" dt="2024-04-23T02:05:19.659" v="561" actId="478"/>
          <ac:cxnSpMkLst>
            <pc:docMk/>
            <pc:sldMk cId="1256455783" sldId="449"/>
            <ac:cxnSpMk id="32" creationId="{EB8A37E4-7769-65FF-D71A-65D9F229857D}"/>
          </ac:cxnSpMkLst>
        </pc:cxnChg>
        <pc:cxnChg chg="del">
          <ac:chgData name="Hanseong Jo" userId="e8d5f9d98b5e9aac" providerId="LiveId" clId="{56B8E1DD-BC4A-451A-9316-D06B9E19A073}" dt="2024-04-23T02:05:19.659" v="561" actId="478"/>
          <ac:cxnSpMkLst>
            <pc:docMk/>
            <pc:sldMk cId="1256455783" sldId="449"/>
            <ac:cxnSpMk id="33" creationId="{E7C69D48-D90D-A9A9-7C29-40ADE4075542}"/>
          </ac:cxnSpMkLst>
        </pc:cxnChg>
      </pc:sldChg>
      <pc:sldChg chg="addSp delSp modSp add mod delAnim modAnim">
        <pc:chgData name="Hanseong Jo" userId="e8d5f9d98b5e9aac" providerId="LiveId" clId="{56B8E1DD-BC4A-451A-9316-D06B9E19A073}" dt="2024-04-23T04:28:41.066" v="2076"/>
        <pc:sldMkLst>
          <pc:docMk/>
          <pc:sldMk cId="819390048" sldId="450"/>
        </pc:sldMkLst>
        <pc:spChg chg="mod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3" creationId="{0D264030-CDFC-C626-9E0C-EB357F020AD8}"/>
          </ac:spMkLst>
        </pc:spChg>
        <pc:spChg chg="mod">
          <ac:chgData name="Hanseong Jo" userId="e8d5f9d98b5e9aac" providerId="LiveId" clId="{56B8E1DD-BC4A-451A-9316-D06B9E19A073}" dt="2024-04-23T03:43:16.177" v="697" actId="207"/>
          <ac:spMkLst>
            <pc:docMk/>
            <pc:sldMk cId="819390048" sldId="450"/>
            <ac:spMk id="7" creationId="{E7A2A41C-3D68-6BF5-989A-9555D0A062C3}"/>
          </ac:spMkLst>
        </pc:spChg>
        <pc:spChg chg="mod topLvl">
          <ac:chgData name="Hanseong Jo" userId="e8d5f9d98b5e9aac" providerId="LiveId" clId="{56B8E1DD-BC4A-451A-9316-D06B9E19A073}" dt="2024-04-23T04:22:31.356" v="1991" actId="164"/>
          <ac:spMkLst>
            <pc:docMk/>
            <pc:sldMk cId="819390048" sldId="450"/>
            <ac:spMk id="10" creationId="{D04A41CF-753E-8506-B283-2611D0894EDC}"/>
          </ac:spMkLst>
        </pc:spChg>
        <pc:spChg chg="mod topLvl">
          <ac:chgData name="Hanseong Jo" userId="e8d5f9d98b5e9aac" providerId="LiveId" clId="{56B8E1DD-BC4A-451A-9316-D06B9E19A073}" dt="2024-04-23T04:22:31.356" v="1991" actId="164"/>
          <ac:spMkLst>
            <pc:docMk/>
            <pc:sldMk cId="819390048" sldId="450"/>
            <ac:spMk id="14" creationId="{E69F1AC5-AB64-D0F7-F26E-3E34B897D617}"/>
          </ac:spMkLst>
        </pc:spChg>
        <pc:spChg chg="mod topLvl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15" creationId="{7C8C4A6D-0ED8-08E9-E567-B8DB4F754F3D}"/>
          </ac:spMkLst>
        </pc:spChg>
        <pc:spChg chg="mod topLvl">
          <ac:chgData name="Hanseong Jo" userId="e8d5f9d98b5e9aac" providerId="LiveId" clId="{56B8E1DD-BC4A-451A-9316-D06B9E19A073}" dt="2024-04-23T04:24:49.795" v="2005" actId="164"/>
          <ac:spMkLst>
            <pc:docMk/>
            <pc:sldMk cId="819390048" sldId="450"/>
            <ac:spMk id="16" creationId="{6368A72D-7242-55D8-5F37-EED7B2849045}"/>
          </ac:spMkLst>
        </pc:spChg>
        <pc:spChg chg="mod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18" creationId="{7541A890-FB5B-399D-AEB2-E48F3AB35C77}"/>
          </ac:spMkLst>
        </pc:spChg>
        <pc:spChg chg="mod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19" creationId="{5C9F56E9-9D5C-65EA-F908-8CEBF74C22C1}"/>
          </ac:spMkLst>
        </pc:spChg>
        <pc:spChg chg="del">
          <ac:chgData name="Hanseong Jo" userId="e8d5f9d98b5e9aac" providerId="LiveId" clId="{56B8E1DD-BC4A-451A-9316-D06B9E19A073}" dt="2024-04-23T03:42:01.437" v="672" actId="478"/>
          <ac:spMkLst>
            <pc:docMk/>
            <pc:sldMk cId="819390048" sldId="450"/>
            <ac:spMk id="21" creationId="{0FDC5F33-8F1B-4CEF-20BC-EA0668931081}"/>
          </ac:spMkLst>
        </pc:spChg>
        <pc:spChg chg="mod topLvl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22" creationId="{027EF0F2-1CB3-6552-52FE-4DE34F2DEF46}"/>
          </ac:spMkLst>
        </pc:spChg>
        <pc:spChg chg="mod topLvl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24" creationId="{42502D32-B503-9AF8-84FC-84D355D5FDB7}"/>
          </ac:spMkLst>
        </pc:spChg>
        <pc:spChg chg="mod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26" creationId="{56A4AD51-DDB7-0DA4-96BE-0E20075BF261}"/>
          </ac:spMkLst>
        </pc:spChg>
        <pc:spChg chg="mod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27" creationId="{AAA2899A-98B7-525D-5C91-BB26F87DA0E8}"/>
          </ac:spMkLst>
        </pc:spChg>
        <pc:spChg chg="mod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28" creationId="{E1DD75F3-23C5-B48E-5202-93C4A2D432F1}"/>
          </ac:spMkLst>
        </pc:spChg>
        <pc:spChg chg="mod topLvl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29" creationId="{F808CD61-B8E4-EB5F-3334-6E6B4E68A27B}"/>
          </ac:spMkLst>
        </pc:spChg>
        <pc:spChg chg="mod topLvl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30" creationId="{3FF7806C-D590-7CCD-F5F6-3BD4F5600D30}"/>
          </ac:spMkLst>
        </pc:spChg>
        <pc:spChg chg="mod topLvl">
          <ac:chgData name="Hanseong Jo" userId="e8d5f9d98b5e9aac" providerId="LiveId" clId="{56B8E1DD-BC4A-451A-9316-D06B9E19A073}" dt="2024-04-23T04:28:22.977" v="2060" actId="164"/>
          <ac:spMkLst>
            <pc:docMk/>
            <pc:sldMk cId="819390048" sldId="450"/>
            <ac:spMk id="31" creationId="{EAF4B1A5-B7B3-8C4C-FC89-6723F3F8F0DD}"/>
          </ac:spMkLst>
        </pc:spChg>
        <pc:spChg chg="mod topLvl">
          <ac:chgData name="Hanseong Jo" userId="e8d5f9d98b5e9aac" providerId="LiveId" clId="{56B8E1DD-BC4A-451A-9316-D06B9E19A073}" dt="2024-04-23T04:28:19.344" v="2059" actId="165"/>
          <ac:spMkLst>
            <pc:docMk/>
            <pc:sldMk cId="819390048" sldId="450"/>
            <ac:spMk id="32" creationId="{2A31857F-F20D-007E-AA1F-86A0E4004AFF}"/>
          </ac:spMkLst>
        </pc:spChg>
        <pc:spChg chg="del">
          <ac:chgData name="Hanseong Jo" userId="e8d5f9d98b5e9aac" providerId="LiveId" clId="{56B8E1DD-BC4A-451A-9316-D06B9E19A073}" dt="2024-04-23T03:42:04.367" v="674" actId="478"/>
          <ac:spMkLst>
            <pc:docMk/>
            <pc:sldMk cId="819390048" sldId="450"/>
            <ac:spMk id="36" creationId="{D25237A3-58A4-EDDD-30B3-AD9214852CFB}"/>
          </ac:spMkLst>
        </pc:spChg>
        <pc:spChg chg="del">
          <ac:chgData name="Hanseong Jo" userId="e8d5f9d98b5e9aac" providerId="LiveId" clId="{56B8E1DD-BC4A-451A-9316-D06B9E19A073}" dt="2024-04-23T03:42:16.319" v="686" actId="478"/>
          <ac:spMkLst>
            <pc:docMk/>
            <pc:sldMk cId="819390048" sldId="450"/>
            <ac:spMk id="37" creationId="{B0F9238A-5518-2C7F-213C-AA36AF1AE9E5}"/>
          </ac:spMkLst>
        </pc:spChg>
        <pc:spChg chg="del">
          <ac:chgData name="Hanseong Jo" userId="e8d5f9d98b5e9aac" providerId="LiveId" clId="{56B8E1DD-BC4A-451A-9316-D06B9E19A073}" dt="2024-04-23T03:42:15.845" v="685" actId="478"/>
          <ac:spMkLst>
            <pc:docMk/>
            <pc:sldMk cId="819390048" sldId="450"/>
            <ac:spMk id="38" creationId="{60F39EFD-F90F-6844-DF62-F47B5C54D582}"/>
          </ac:spMkLst>
        </pc:spChg>
        <pc:spChg chg="mod topLvl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39" creationId="{7989DE82-80D5-7991-97BE-34DA1DF6F728}"/>
          </ac:spMkLst>
        </pc:spChg>
        <pc:spChg chg="del">
          <ac:chgData name="Hanseong Jo" userId="e8d5f9d98b5e9aac" providerId="LiveId" clId="{56B8E1DD-BC4A-451A-9316-D06B9E19A073}" dt="2024-04-23T03:42:09.076" v="676" actId="478"/>
          <ac:spMkLst>
            <pc:docMk/>
            <pc:sldMk cId="819390048" sldId="450"/>
            <ac:spMk id="40" creationId="{A29709E9-E9C3-8D9C-A4BB-743D54CBD552}"/>
          </ac:spMkLst>
        </pc:spChg>
        <pc:spChg chg="del">
          <ac:chgData name="Hanseong Jo" userId="e8d5f9d98b5e9aac" providerId="LiveId" clId="{56B8E1DD-BC4A-451A-9316-D06B9E19A073}" dt="2024-04-23T03:42:14.769" v="683" actId="478"/>
          <ac:spMkLst>
            <pc:docMk/>
            <pc:sldMk cId="819390048" sldId="450"/>
            <ac:spMk id="45" creationId="{380F6F8C-C003-16C3-0782-B4284A915D0C}"/>
          </ac:spMkLst>
        </pc:spChg>
        <pc:spChg chg="del">
          <ac:chgData name="Hanseong Jo" userId="e8d5f9d98b5e9aac" providerId="LiveId" clId="{56B8E1DD-BC4A-451A-9316-D06B9E19A073}" dt="2024-04-23T03:42:15.197" v="684" actId="478"/>
          <ac:spMkLst>
            <pc:docMk/>
            <pc:sldMk cId="819390048" sldId="450"/>
            <ac:spMk id="46" creationId="{5F91DB03-B307-DE83-7F44-EEA6B8F4A1E2}"/>
          </ac:spMkLst>
        </pc:spChg>
        <pc:spChg chg="del mod">
          <ac:chgData name="Hanseong Jo" userId="e8d5f9d98b5e9aac" providerId="LiveId" clId="{56B8E1DD-BC4A-451A-9316-D06B9E19A073}" dt="2024-04-23T03:42:16.687" v="688" actId="478"/>
          <ac:spMkLst>
            <pc:docMk/>
            <pc:sldMk cId="819390048" sldId="450"/>
            <ac:spMk id="47" creationId="{44C80D5E-342E-8D40-1B3F-EFDA5A88E45F}"/>
          </ac:spMkLst>
        </pc:spChg>
        <pc:spChg chg="del">
          <ac:chgData name="Hanseong Jo" userId="e8d5f9d98b5e9aac" providerId="LiveId" clId="{56B8E1DD-BC4A-451A-9316-D06B9E19A073}" dt="2024-04-23T03:42:13.625" v="681" actId="478"/>
          <ac:spMkLst>
            <pc:docMk/>
            <pc:sldMk cId="819390048" sldId="450"/>
            <ac:spMk id="48" creationId="{4268B2CF-746C-19AB-3F63-CAC3B5B2659C}"/>
          </ac:spMkLst>
        </pc:spChg>
        <pc:spChg chg="del">
          <ac:chgData name="Hanseong Jo" userId="e8d5f9d98b5e9aac" providerId="LiveId" clId="{56B8E1DD-BC4A-451A-9316-D06B9E19A073}" dt="2024-04-23T03:42:10.068" v="677" actId="478"/>
          <ac:spMkLst>
            <pc:docMk/>
            <pc:sldMk cId="819390048" sldId="450"/>
            <ac:spMk id="49" creationId="{11D1A032-43E4-D072-AF1E-D8A0468DF2C2}"/>
          </ac:spMkLst>
        </pc:spChg>
        <pc:spChg chg="del">
          <ac:chgData name="Hanseong Jo" userId="e8d5f9d98b5e9aac" providerId="LiveId" clId="{56B8E1DD-BC4A-451A-9316-D06B9E19A073}" dt="2024-04-23T03:42:14.186" v="682" actId="478"/>
          <ac:spMkLst>
            <pc:docMk/>
            <pc:sldMk cId="819390048" sldId="450"/>
            <ac:spMk id="50" creationId="{3C69AEA1-63B9-7807-05F3-E5B341203E57}"/>
          </ac:spMkLst>
        </pc:spChg>
        <pc:spChg chg="del">
          <ac:chgData name="Hanseong Jo" userId="e8d5f9d98b5e9aac" providerId="LiveId" clId="{56B8E1DD-BC4A-451A-9316-D06B9E19A073}" dt="2024-04-23T03:42:09.076" v="676" actId="478"/>
          <ac:spMkLst>
            <pc:docMk/>
            <pc:sldMk cId="819390048" sldId="450"/>
            <ac:spMk id="51" creationId="{D8EE2CA7-58D7-666B-D27D-994E7051FE61}"/>
          </ac:spMkLst>
        </pc:spChg>
        <pc:spChg chg="mod topLvl">
          <ac:chgData name="Hanseong Jo" userId="e8d5f9d98b5e9aac" providerId="LiveId" clId="{56B8E1DD-BC4A-451A-9316-D06B9E19A073}" dt="2024-04-23T04:24:54.817" v="2006" actId="1076"/>
          <ac:spMkLst>
            <pc:docMk/>
            <pc:sldMk cId="819390048" sldId="450"/>
            <ac:spMk id="52" creationId="{EAC55F53-5B8F-B069-3F94-E7A5A1F2398D}"/>
          </ac:spMkLst>
        </pc:spChg>
        <pc:spChg chg="mod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53" creationId="{0F83B7C9-A77A-BF4B-4DD8-D3A818E72179}"/>
          </ac:spMkLst>
        </pc:spChg>
        <pc:spChg chg="mod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66" creationId="{0A842C34-557C-7427-3978-84BC376BB206}"/>
          </ac:spMkLst>
        </pc:spChg>
        <pc:spChg chg="mod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67" creationId="{BC27F46A-9F15-055E-03EF-E43FC5C8F47B}"/>
          </ac:spMkLst>
        </pc:spChg>
        <pc:spChg chg="mod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68" creationId="{F07C4C00-3B47-09EC-79F0-C5ADE8CD21C1}"/>
          </ac:spMkLst>
        </pc:spChg>
        <pc:spChg chg="mod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69" creationId="{2A96FF68-10E5-7622-498C-7CCD68C9CE84}"/>
          </ac:spMkLst>
        </pc:spChg>
        <pc:spChg chg="mod">
          <ac:chgData name="Hanseong Jo" userId="e8d5f9d98b5e9aac" providerId="LiveId" clId="{56B8E1DD-BC4A-451A-9316-D06B9E19A073}" dt="2024-04-23T04:22:26.194" v="1990" actId="165"/>
          <ac:spMkLst>
            <pc:docMk/>
            <pc:sldMk cId="819390048" sldId="450"/>
            <ac:spMk id="70" creationId="{3B486AD1-972D-718C-7A83-16612A15E38C}"/>
          </ac:spMkLst>
        </pc:spChg>
        <pc:grpChg chg="add del mod">
          <ac:chgData name="Hanseong Jo" userId="e8d5f9d98b5e9aac" providerId="LiveId" clId="{56B8E1DD-BC4A-451A-9316-D06B9E19A073}" dt="2024-04-23T04:28:19.344" v="2059" actId="165"/>
          <ac:grpSpMkLst>
            <pc:docMk/>
            <pc:sldMk cId="819390048" sldId="450"/>
            <ac:grpSpMk id="4" creationId="{9AC603C5-4C8F-6579-7895-BDE6A842C347}"/>
          </ac:grpSpMkLst>
        </pc:grpChg>
        <pc:grpChg chg="add del mod">
          <ac:chgData name="Hanseong Jo" userId="e8d5f9d98b5e9aac" providerId="LiveId" clId="{56B8E1DD-BC4A-451A-9316-D06B9E19A073}" dt="2024-04-23T04:22:26.194" v="1990" actId="165"/>
          <ac:grpSpMkLst>
            <pc:docMk/>
            <pc:sldMk cId="819390048" sldId="450"/>
            <ac:grpSpMk id="8" creationId="{72C0FA07-5B5E-88D9-91AF-FE9F4CEC38E8}"/>
          </ac:grpSpMkLst>
        </pc:grpChg>
        <pc:grpChg chg="mod topLvl">
          <ac:chgData name="Hanseong Jo" userId="e8d5f9d98b5e9aac" providerId="LiveId" clId="{56B8E1DD-BC4A-451A-9316-D06B9E19A073}" dt="2024-04-23T04:22:31.356" v="1991" actId="164"/>
          <ac:grpSpMkLst>
            <pc:docMk/>
            <pc:sldMk cId="819390048" sldId="450"/>
            <ac:grpSpMk id="9" creationId="{FF0B6932-2C97-09F5-C84F-21943F86D9B3}"/>
          </ac:grpSpMkLst>
        </pc:grpChg>
        <pc:grpChg chg="mod topLvl">
          <ac:chgData name="Hanseong Jo" userId="e8d5f9d98b5e9aac" providerId="LiveId" clId="{56B8E1DD-BC4A-451A-9316-D06B9E19A073}" dt="2024-04-23T04:22:26.194" v="1990" actId="165"/>
          <ac:grpSpMkLst>
            <pc:docMk/>
            <pc:sldMk cId="819390048" sldId="450"/>
            <ac:grpSpMk id="17" creationId="{6FAD1C22-9858-D582-4339-827DFC3D96B1}"/>
          </ac:grpSpMkLst>
        </pc:grpChg>
        <pc:grpChg chg="mod topLvl">
          <ac:chgData name="Hanseong Jo" userId="e8d5f9d98b5e9aac" providerId="LiveId" clId="{56B8E1DD-BC4A-451A-9316-D06B9E19A073}" dt="2024-04-23T04:28:22.977" v="2060" actId="164"/>
          <ac:grpSpMkLst>
            <pc:docMk/>
            <pc:sldMk cId="819390048" sldId="450"/>
            <ac:grpSpMk id="23" creationId="{D94BDA16-975C-8BB6-CACD-B3792A1BD800}"/>
          </ac:grpSpMkLst>
        </pc:grpChg>
        <pc:grpChg chg="mod topLvl">
          <ac:chgData name="Hanseong Jo" userId="e8d5f9d98b5e9aac" providerId="LiveId" clId="{56B8E1DD-BC4A-451A-9316-D06B9E19A073}" dt="2024-04-23T04:28:19.344" v="2059" actId="165"/>
          <ac:grpSpMkLst>
            <pc:docMk/>
            <pc:sldMk cId="819390048" sldId="450"/>
            <ac:grpSpMk id="25" creationId="{87E6A42A-88B8-B7B3-6A18-2BCF917D0A48}"/>
          </ac:grpSpMkLst>
        </pc:grpChg>
        <pc:grpChg chg="del">
          <ac:chgData name="Hanseong Jo" userId="e8d5f9d98b5e9aac" providerId="LiveId" clId="{56B8E1DD-BC4A-451A-9316-D06B9E19A073}" dt="2024-04-23T03:42:05.026" v="675" actId="478"/>
          <ac:grpSpMkLst>
            <pc:docMk/>
            <pc:sldMk cId="819390048" sldId="450"/>
            <ac:grpSpMk id="33" creationId="{FDD202CD-5899-CF5B-B2CB-B2B31174E43F}"/>
          </ac:grpSpMkLst>
        </pc:grpChg>
        <pc:grpChg chg="del">
          <ac:chgData name="Hanseong Jo" userId="e8d5f9d98b5e9aac" providerId="LiveId" clId="{56B8E1DD-BC4A-451A-9316-D06B9E19A073}" dt="2024-04-23T03:42:13.164" v="680" actId="478"/>
          <ac:grpSpMkLst>
            <pc:docMk/>
            <pc:sldMk cId="819390048" sldId="450"/>
            <ac:grpSpMk id="41" creationId="{2425089E-D58E-EA22-4A6A-F645D501F2AD}"/>
          </ac:grpSpMkLst>
        </pc:grpChg>
        <pc:grpChg chg="del">
          <ac:chgData name="Hanseong Jo" userId="e8d5f9d98b5e9aac" providerId="LiveId" clId="{56B8E1DD-BC4A-451A-9316-D06B9E19A073}" dt="2024-04-23T03:42:11.401" v="678" actId="478"/>
          <ac:grpSpMkLst>
            <pc:docMk/>
            <pc:sldMk cId="819390048" sldId="450"/>
            <ac:grpSpMk id="59" creationId="{E69A613C-FF73-EF81-87BA-B5CBAD8932B9}"/>
          </ac:grpSpMkLst>
        </pc:grpChg>
        <pc:grpChg chg="del">
          <ac:chgData name="Hanseong Jo" userId="e8d5f9d98b5e9aac" providerId="LiveId" clId="{56B8E1DD-BC4A-451A-9316-D06B9E19A073}" dt="2024-04-23T03:42:12.252" v="679" actId="478"/>
          <ac:grpSpMkLst>
            <pc:docMk/>
            <pc:sldMk cId="819390048" sldId="450"/>
            <ac:grpSpMk id="60" creationId="{C00D7442-D461-79A1-85E5-A0C9B69ACD08}"/>
          </ac:grpSpMkLst>
        </pc:grpChg>
        <pc:grpChg chg="add mod">
          <ac:chgData name="Hanseong Jo" userId="e8d5f9d98b5e9aac" providerId="LiveId" clId="{56B8E1DD-BC4A-451A-9316-D06B9E19A073}" dt="2024-04-23T04:22:31.356" v="1991" actId="164"/>
          <ac:grpSpMkLst>
            <pc:docMk/>
            <pc:sldMk cId="819390048" sldId="450"/>
            <ac:grpSpMk id="71" creationId="{1E164EA2-B165-B3E2-266D-877DF03F8856}"/>
          </ac:grpSpMkLst>
        </pc:grpChg>
        <pc:grpChg chg="add mod">
          <ac:chgData name="Hanseong Jo" userId="e8d5f9d98b5e9aac" providerId="LiveId" clId="{56B8E1DD-BC4A-451A-9316-D06B9E19A073}" dt="2024-04-23T04:24:49.795" v="2005" actId="164"/>
          <ac:grpSpMkLst>
            <pc:docMk/>
            <pc:sldMk cId="819390048" sldId="450"/>
            <ac:grpSpMk id="72" creationId="{C85C8C53-4B4D-A5F6-B215-DCFD03A2A6CD}"/>
          </ac:grpSpMkLst>
        </pc:grpChg>
        <pc:grpChg chg="add mod">
          <ac:chgData name="Hanseong Jo" userId="e8d5f9d98b5e9aac" providerId="LiveId" clId="{56B8E1DD-BC4A-451A-9316-D06B9E19A073}" dt="2024-04-23T04:28:22.977" v="2060" actId="164"/>
          <ac:grpSpMkLst>
            <pc:docMk/>
            <pc:sldMk cId="819390048" sldId="450"/>
            <ac:grpSpMk id="73" creationId="{22834E93-2D89-6D6C-00A8-47534DFD7735}"/>
          </ac:grpSpMkLst>
        </pc:grpChg>
        <pc:picChg chg="del">
          <ac:chgData name="Hanseong Jo" userId="e8d5f9d98b5e9aac" providerId="LiveId" clId="{56B8E1DD-BC4A-451A-9316-D06B9E19A073}" dt="2024-04-23T03:42:00.700" v="671" actId="478"/>
          <ac:picMkLst>
            <pc:docMk/>
            <pc:sldMk cId="819390048" sldId="450"/>
            <ac:picMk id="2" creationId="{FDA90E56-A02C-8C67-F881-11CD80DC19AC}"/>
          </ac:picMkLst>
        </pc:picChg>
        <pc:picChg chg="del">
          <ac:chgData name="Hanseong Jo" userId="e8d5f9d98b5e9aac" providerId="LiveId" clId="{56B8E1DD-BC4A-451A-9316-D06B9E19A073}" dt="2024-04-23T03:42:01.752" v="673" actId="478"/>
          <ac:picMkLst>
            <pc:docMk/>
            <pc:sldMk cId="819390048" sldId="450"/>
            <ac:picMk id="20" creationId="{1FBF4031-9EB2-F93D-A405-E30712057C2A}"/>
          </ac:picMkLst>
        </pc:picChg>
      </pc:sldChg>
      <pc:sldChg chg="add del">
        <pc:chgData name="Hanseong Jo" userId="e8d5f9d98b5e9aac" providerId="LiveId" clId="{56B8E1DD-BC4A-451A-9316-D06B9E19A073}" dt="2024-04-23T03:59:45.614" v="1286" actId="47"/>
        <pc:sldMkLst>
          <pc:docMk/>
          <pc:sldMk cId="1250144991" sldId="451"/>
        </pc:sldMkLst>
      </pc:sldChg>
      <pc:sldChg chg="addSp delSp modSp add mod modAnim">
        <pc:chgData name="Hanseong Jo" userId="e8d5f9d98b5e9aac" providerId="LiveId" clId="{56B8E1DD-BC4A-451A-9316-D06B9E19A073}" dt="2024-04-23T04:31:55.969" v="2091"/>
        <pc:sldMkLst>
          <pc:docMk/>
          <pc:sldMk cId="2685577306" sldId="452"/>
        </pc:sldMkLst>
        <pc:spChg chg="mod">
          <ac:chgData name="Hanseong Jo" userId="e8d5f9d98b5e9aac" providerId="LiveId" clId="{56B8E1DD-BC4A-451A-9316-D06B9E19A073}" dt="2024-04-23T03:45:56.470" v="741" actId="207"/>
          <ac:spMkLst>
            <pc:docMk/>
            <pc:sldMk cId="2685577306" sldId="452"/>
            <ac:spMk id="7" creationId="{E7A2A41C-3D68-6BF5-989A-9555D0A062C3}"/>
          </ac:spMkLst>
        </pc:spChg>
        <pc:spChg chg="del mod">
          <ac:chgData name="Hanseong Jo" userId="e8d5f9d98b5e9aac" providerId="LiveId" clId="{56B8E1DD-BC4A-451A-9316-D06B9E19A073}" dt="2024-04-23T03:44:32.056" v="713" actId="478"/>
          <ac:spMkLst>
            <pc:docMk/>
            <pc:sldMk cId="2685577306" sldId="452"/>
            <ac:spMk id="24" creationId="{42502D32-B503-9AF8-84FC-84D355D5FDB7}"/>
          </ac:spMkLst>
        </pc:spChg>
        <pc:spChg chg="del">
          <ac:chgData name="Hanseong Jo" userId="e8d5f9d98b5e9aac" providerId="LiveId" clId="{56B8E1DD-BC4A-451A-9316-D06B9E19A073}" dt="2024-04-23T03:44:37.287" v="714" actId="478"/>
          <ac:spMkLst>
            <pc:docMk/>
            <pc:sldMk cId="2685577306" sldId="452"/>
            <ac:spMk id="29" creationId="{F808CD61-B8E4-EB5F-3334-6E6B4E68A27B}"/>
          </ac:spMkLst>
        </pc:spChg>
        <pc:spChg chg="del">
          <ac:chgData name="Hanseong Jo" userId="e8d5f9d98b5e9aac" providerId="LiveId" clId="{56B8E1DD-BC4A-451A-9316-D06B9E19A073}" dt="2024-04-23T03:44:37.287" v="714" actId="478"/>
          <ac:spMkLst>
            <pc:docMk/>
            <pc:sldMk cId="2685577306" sldId="452"/>
            <ac:spMk id="30" creationId="{3FF7806C-D590-7CCD-F5F6-3BD4F5600D30}"/>
          </ac:spMkLst>
        </pc:spChg>
        <pc:spChg chg="del">
          <ac:chgData name="Hanseong Jo" userId="e8d5f9d98b5e9aac" providerId="LiveId" clId="{56B8E1DD-BC4A-451A-9316-D06B9E19A073}" dt="2024-04-23T03:44:31.142" v="711" actId="478"/>
          <ac:spMkLst>
            <pc:docMk/>
            <pc:sldMk cId="2685577306" sldId="452"/>
            <ac:spMk id="31" creationId="{EAF4B1A5-B7B3-8C4C-FC89-6723F3F8F0DD}"/>
          </ac:spMkLst>
        </pc:spChg>
        <pc:spChg chg="del">
          <ac:chgData name="Hanseong Jo" userId="e8d5f9d98b5e9aac" providerId="LiveId" clId="{56B8E1DD-BC4A-451A-9316-D06B9E19A073}" dt="2024-04-23T03:44:37.287" v="714" actId="478"/>
          <ac:spMkLst>
            <pc:docMk/>
            <pc:sldMk cId="2685577306" sldId="452"/>
            <ac:spMk id="32" creationId="{2A31857F-F20D-007E-AA1F-86A0E4004AFF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34" creationId="{423E1446-A110-0F92-4E32-B36F5B24C1EF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35" creationId="{C2C6F1F0-1235-7778-AF06-F56B413F7876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36" creationId="{D25237A3-58A4-EDDD-30B3-AD9214852CFB}"/>
          </ac:spMkLst>
        </pc:spChg>
        <pc:spChg chg="mod topLvl">
          <ac:chgData name="Hanseong Jo" userId="e8d5f9d98b5e9aac" providerId="LiveId" clId="{56B8E1DD-BC4A-451A-9316-D06B9E19A073}" dt="2024-04-23T04:23:45.260" v="1996" actId="164"/>
          <ac:spMkLst>
            <pc:docMk/>
            <pc:sldMk cId="2685577306" sldId="452"/>
            <ac:spMk id="37" creationId="{B0F9238A-5518-2C7F-213C-AA36AF1AE9E5}"/>
          </ac:spMkLst>
        </pc:spChg>
        <pc:spChg chg="mod topLvl">
          <ac:chgData name="Hanseong Jo" userId="e8d5f9d98b5e9aac" providerId="LiveId" clId="{56B8E1DD-BC4A-451A-9316-D06B9E19A073}" dt="2024-04-23T04:23:45.260" v="1996" actId="164"/>
          <ac:spMkLst>
            <pc:docMk/>
            <pc:sldMk cId="2685577306" sldId="452"/>
            <ac:spMk id="38" creationId="{60F39EFD-F90F-6844-DF62-F47B5C54D582}"/>
          </ac:spMkLst>
        </pc:spChg>
        <pc:spChg chg="mod topLvl">
          <ac:chgData name="Hanseong Jo" userId="e8d5f9d98b5e9aac" providerId="LiveId" clId="{56B8E1DD-BC4A-451A-9316-D06B9E19A073}" dt="2024-04-23T04:30:49.615" v="2078" actId="164"/>
          <ac:spMkLst>
            <pc:docMk/>
            <pc:sldMk cId="2685577306" sldId="452"/>
            <ac:spMk id="40" creationId="{A29709E9-E9C3-8D9C-A4BB-743D54CBD552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42" creationId="{B6F29A4F-7EA9-C3C8-369F-54EE84780455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43" creationId="{0B62FAE4-ABA3-3956-25D4-CA389EA3ABBE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44" creationId="{22B0A59D-F892-E04F-764E-5D0B506BDA1D}"/>
          </ac:spMkLst>
        </pc:spChg>
        <pc:spChg chg="mod topLvl">
          <ac:chgData name="Hanseong Jo" userId="e8d5f9d98b5e9aac" providerId="LiveId" clId="{56B8E1DD-BC4A-451A-9316-D06B9E19A073}" dt="2024-04-23T04:23:48.889" v="1999" actId="164"/>
          <ac:spMkLst>
            <pc:docMk/>
            <pc:sldMk cId="2685577306" sldId="452"/>
            <ac:spMk id="45" creationId="{380F6F8C-C003-16C3-0782-B4284A915D0C}"/>
          </ac:spMkLst>
        </pc:spChg>
        <pc:spChg chg="mod topLvl">
          <ac:chgData name="Hanseong Jo" userId="e8d5f9d98b5e9aac" providerId="LiveId" clId="{56B8E1DD-BC4A-451A-9316-D06B9E19A073}" dt="2024-04-23T04:23:48.889" v="1999" actId="164"/>
          <ac:spMkLst>
            <pc:docMk/>
            <pc:sldMk cId="2685577306" sldId="452"/>
            <ac:spMk id="46" creationId="{5F91DB03-B307-DE83-7F44-EEA6B8F4A1E2}"/>
          </ac:spMkLst>
        </pc:spChg>
        <pc:spChg chg="mod topLvl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47" creationId="{44C80D5E-342E-8D40-1B3F-EFDA5A88E45F}"/>
          </ac:spMkLst>
        </pc:spChg>
        <pc:spChg chg="mod topLvl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48" creationId="{4268B2CF-746C-19AB-3F63-CAC3B5B2659C}"/>
          </ac:spMkLst>
        </pc:spChg>
        <pc:spChg chg="mod topLvl">
          <ac:chgData name="Hanseong Jo" userId="e8d5f9d98b5e9aac" providerId="LiveId" clId="{56B8E1DD-BC4A-451A-9316-D06B9E19A073}" dt="2024-04-23T04:30:55.109" v="2079" actId="1076"/>
          <ac:spMkLst>
            <pc:docMk/>
            <pc:sldMk cId="2685577306" sldId="452"/>
            <ac:spMk id="49" creationId="{11D1A032-43E4-D072-AF1E-D8A0468DF2C2}"/>
          </ac:spMkLst>
        </pc:spChg>
        <pc:spChg chg="add mod">
          <ac:chgData name="Hanseong Jo" userId="e8d5f9d98b5e9aac" providerId="LiveId" clId="{56B8E1DD-BC4A-451A-9316-D06B9E19A073}" dt="2024-04-23T04:26:32.235" v="2049" actId="1076"/>
          <ac:spMkLst>
            <pc:docMk/>
            <pc:sldMk cId="2685577306" sldId="452"/>
            <ac:spMk id="50" creationId="{51E69AB9-887A-53D1-10C3-D6FFB0C286C7}"/>
          </ac:spMkLst>
        </pc:spChg>
        <pc:spChg chg="mod topLvl">
          <ac:chgData name="Hanseong Jo" userId="e8d5f9d98b5e9aac" providerId="LiveId" clId="{56B8E1DD-BC4A-451A-9316-D06B9E19A073}" dt="2024-04-23T04:31:01.355" v="2081" actId="164"/>
          <ac:spMkLst>
            <pc:docMk/>
            <pc:sldMk cId="2685577306" sldId="452"/>
            <ac:spMk id="51" creationId="{D8EE2CA7-58D7-666B-D27D-994E7051FE61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54" creationId="{4EFE2E21-E61E-D5A0-CFD5-A28F0444BD30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55" creationId="{8CFFA80F-8D3C-C595-06E5-9C3A4678AB22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56" creationId="{896C8AC6-DCF1-3D57-C913-21BE361F0495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57" creationId="{CAECF7B5-6437-AAE3-1D15-FFA6C2BBFDF7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58" creationId="{C98A6675-56F3-22FA-42CE-595FF5003DC5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61" creationId="{6684EEBF-A78D-0EB5-23DE-52D57C159A2A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62" creationId="{6B067506-8421-651A-C437-0817D4F80C85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63" creationId="{5AF3F765-B6E6-5EE7-ACDC-28CCFCCC1093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64" creationId="{7AB1D39A-41D0-C552-48BE-011FA2F219E2}"/>
          </ac:spMkLst>
        </pc:spChg>
        <pc:spChg chg="mod">
          <ac:chgData name="Hanseong Jo" userId="e8d5f9d98b5e9aac" providerId="LiveId" clId="{56B8E1DD-BC4A-451A-9316-D06B9E19A073}" dt="2024-04-23T04:23:38.515" v="1995" actId="165"/>
          <ac:spMkLst>
            <pc:docMk/>
            <pc:sldMk cId="2685577306" sldId="452"/>
            <ac:spMk id="65" creationId="{A5E1A1B5-B6DC-1367-4AE5-B4E2071C0DA4}"/>
          </ac:spMkLst>
        </pc:spChg>
        <pc:spChg chg="mod topLvl">
          <ac:chgData name="Hanseong Jo" userId="e8d5f9d98b5e9aac" providerId="LiveId" clId="{56B8E1DD-BC4A-451A-9316-D06B9E19A073}" dt="2024-04-23T04:31:05.402" v="2082" actId="1076"/>
          <ac:spMkLst>
            <pc:docMk/>
            <pc:sldMk cId="2685577306" sldId="452"/>
            <ac:spMk id="69" creationId="{304D7452-D69C-A89E-535D-91BF08D71958}"/>
          </ac:spMkLst>
        </pc:spChg>
        <pc:grpChg chg="del">
          <ac:chgData name="Hanseong Jo" userId="e8d5f9d98b5e9aac" providerId="LiveId" clId="{56B8E1DD-BC4A-451A-9316-D06B9E19A073}" dt="2024-04-23T03:44:29.095" v="709" actId="478"/>
          <ac:grpSpMkLst>
            <pc:docMk/>
            <pc:sldMk cId="2685577306" sldId="452"/>
            <ac:grpSpMk id="2" creationId="{A4E14ADB-5DF5-BC9A-06BD-24402B4BC016}"/>
          </ac:grpSpMkLst>
        </pc:grpChg>
        <pc:grpChg chg="add del mod">
          <ac:chgData name="Hanseong Jo" userId="e8d5f9d98b5e9aac" providerId="LiveId" clId="{56B8E1DD-BC4A-451A-9316-D06B9E19A073}" dt="2024-04-23T04:23:38.515" v="1995" actId="165"/>
          <ac:grpSpMkLst>
            <pc:docMk/>
            <pc:sldMk cId="2685577306" sldId="452"/>
            <ac:grpSpMk id="6" creationId="{8D14D960-AB86-9247-1119-ABC341A87628}"/>
          </ac:grpSpMkLst>
        </pc:grpChg>
        <pc:grpChg chg="add mod">
          <ac:chgData name="Hanseong Jo" userId="e8d5f9d98b5e9aac" providerId="LiveId" clId="{56B8E1DD-BC4A-451A-9316-D06B9E19A073}" dt="2024-04-23T04:23:45.260" v="1996" actId="164"/>
          <ac:grpSpMkLst>
            <pc:docMk/>
            <pc:sldMk cId="2685577306" sldId="452"/>
            <ac:grpSpMk id="20" creationId="{63827795-4F2E-AC3C-EF4F-C48879EDB84E}"/>
          </ac:grpSpMkLst>
        </pc:grpChg>
        <pc:grpChg chg="add mod">
          <ac:chgData name="Hanseong Jo" userId="e8d5f9d98b5e9aac" providerId="LiveId" clId="{56B8E1DD-BC4A-451A-9316-D06B9E19A073}" dt="2024-04-23T04:23:48.889" v="1999" actId="164"/>
          <ac:grpSpMkLst>
            <pc:docMk/>
            <pc:sldMk cId="2685577306" sldId="452"/>
            <ac:grpSpMk id="21" creationId="{6173872E-1973-4147-1FE9-A2F14B56DAE6}"/>
          </ac:grpSpMkLst>
        </pc:grpChg>
        <pc:grpChg chg="del">
          <ac:chgData name="Hanseong Jo" userId="e8d5f9d98b5e9aac" providerId="LiveId" clId="{56B8E1DD-BC4A-451A-9316-D06B9E19A073}" dt="2024-04-23T03:44:29.861" v="710" actId="478"/>
          <ac:grpSpMkLst>
            <pc:docMk/>
            <pc:sldMk cId="2685577306" sldId="452"/>
            <ac:grpSpMk id="23" creationId="{D94BDA16-975C-8BB6-CACD-B3792A1BD800}"/>
          </ac:grpSpMkLst>
        </pc:grpChg>
        <pc:grpChg chg="del">
          <ac:chgData name="Hanseong Jo" userId="e8d5f9d98b5e9aac" providerId="LiveId" clId="{56B8E1DD-BC4A-451A-9316-D06B9E19A073}" dt="2024-04-23T03:44:37.287" v="714" actId="478"/>
          <ac:grpSpMkLst>
            <pc:docMk/>
            <pc:sldMk cId="2685577306" sldId="452"/>
            <ac:grpSpMk id="25" creationId="{87E6A42A-88B8-B7B3-6A18-2BCF917D0A48}"/>
          </ac:grpSpMkLst>
        </pc:grpChg>
        <pc:grpChg chg="mod topLvl">
          <ac:chgData name="Hanseong Jo" userId="e8d5f9d98b5e9aac" providerId="LiveId" clId="{56B8E1DD-BC4A-451A-9316-D06B9E19A073}" dt="2024-04-23T04:23:45.260" v="1996" actId="164"/>
          <ac:grpSpMkLst>
            <pc:docMk/>
            <pc:sldMk cId="2685577306" sldId="452"/>
            <ac:grpSpMk id="33" creationId="{FDD202CD-5899-CF5B-B2CB-B2B31174E43F}"/>
          </ac:grpSpMkLst>
        </pc:grpChg>
        <pc:grpChg chg="mod topLvl">
          <ac:chgData name="Hanseong Jo" userId="e8d5f9d98b5e9aac" providerId="LiveId" clId="{56B8E1DD-BC4A-451A-9316-D06B9E19A073}" dt="2024-04-23T04:23:48.889" v="1999" actId="164"/>
          <ac:grpSpMkLst>
            <pc:docMk/>
            <pc:sldMk cId="2685577306" sldId="452"/>
            <ac:grpSpMk id="41" creationId="{2425089E-D58E-EA22-4A6A-F645D501F2AD}"/>
          </ac:grpSpMkLst>
        </pc:grpChg>
        <pc:grpChg chg="mod topLvl">
          <ac:chgData name="Hanseong Jo" userId="e8d5f9d98b5e9aac" providerId="LiveId" clId="{56B8E1DD-BC4A-451A-9316-D06B9E19A073}" dt="2024-04-23T04:23:38.515" v="1995" actId="165"/>
          <ac:grpSpMkLst>
            <pc:docMk/>
            <pc:sldMk cId="2685577306" sldId="452"/>
            <ac:grpSpMk id="59" creationId="{E69A613C-FF73-EF81-87BA-B5CBAD8932B9}"/>
          </ac:grpSpMkLst>
        </pc:grpChg>
        <pc:grpChg chg="mod topLvl">
          <ac:chgData name="Hanseong Jo" userId="e8d5f9d98b5e9aac" providerId="LiveId" clId="{56B8E1DD-BC4A-451A-9316-D06B9E19A073}" dt="2024-04-23T04:23:38.515" v="1995" actId="165"/>
          <ac:grpSpMkLst>
            <pc:docMk/>
            <pc:sldMk cId="2685577306" sldId="452"/>
            <ac:grpSpMk id="60" creationId="{C00D7442-D461-79A1-85E5-A0C9B69ACD08}"/>
          </ac:grpSpMkLst>
        </pc:grpChg>
        <pc:grpChg chg="add mod">
          <ac:chgData name="Hanseong Jo" userId="e8d5f9d98b5e9aac" providerId="LiveId" clId="{56B8E1DD-BC4A-451A-9316-D06B9E19A073}" dt="2024-04-23T04:30:49.615" v="2078" actId="164"/>
          <ac:grpSpMkLst>
            <pc:docMk/>
            <pc:sldMk cId="2685577306" sldId="452"/>
            <ac:grpSpMk id="70" creationId="{18CE7806-F8A5-4747-016D-B7613808D0B6}"/>
          </ac:grpSpMkLst>
        </pc:grpChg>
        <pc:grpChg chg="add mod">
          <ac:chgData name="Hanseong Jo" userId="e8d5f9d98b5e9aac" providerId="LiveId" clId="{56B8E1DD-BC4A-451A-9316-D06B9E19A073}" dt="2024-04-23T04:31:01.355" v="2081" actId="164"/>
          <ac:grpSpMkLst>
            <pc:docMk/>
            <pc:sldMk cId="2685577306" sldId="452"/>
            <ac:grpSpMk id="71" creationId="{F6000255-7405-3FBF-0F2F-8EF12E2ADD31}"/>
          </ac:grpSpMkLst>
        </pc:grpChg>
      </pc:sldChg>
      <pc:sldChg chg="addSp delSp modSp add mod modAnim">
        <pc:chgData name="Hanseong Jo" userId="e8d5f9d98b5e9aac" providerId="LiveId" clId="{56B8E1DD-BC4A-451A-9316-D06B9E19A073}" dt="2024-04-23T04:27:04.362" v="2054"/>
        <pc:sldMkLst>
          <pc:docMk/>
          <pc:sldMk cId="87458483" sldId="453"/>
        </pc:sldMkLst>
        <pc:spChg chg="mod">
          <ac:chgData name="Hanseong Jo" userId="e8d5f9d98b5e9aac" providerId="LiveId" clId="{56B8E1DD-BC4A-451A-9316-D06B9E19A073}" dt="2024-04-23T03:46:34.910" v="854" actId="20577"/>
          <ac:spMkLst>
            <pc:docMk/>
            <pc:sldMk cId="87458483" sldId="453"/>
            <ac:spMk id="7" creationId="{E7A2A41C-3D68-6BF5-989A-9555D0A062C3}"/>
          </ac:spMkLst>
        </pc:spChg>
        <pc:spChg chg="add del mod">
          <ac:chgData name="Hanseong Jo" userId="e8d5f9d98b5e9aac" providerId="LiveId" clId="{56B8E1DD-BC4A-451A-9316-D06B9E19A073}" dt="2024-04-23T03:48:07.565" v="882" actId="478"/>
          <ac:spMkLst>
            <pc:docMk/>
            <pc:sldMk cId="87458483" sldId="453"/>
            <ac:spMk id="10" creationId="{5D620B0B-2A19-01D6-58EB-5848A9C71C7B}"/>
          </ac:spMkLst>
        </pc:spChg>
        <pc:spChg chg="mod">
          <ac:chgData name="Hanseong Jo" userId="e8d5f9d98b5e9aac" providerId="LiveId" clId="{56B8E1DD-BC4A-451A-9316-D06B9E19A073}" dt="2024-04-23T04:26:43.516" v="2053" actId="20577"/>
          <ac:spMkLst>
            <pc:docMk/>
            <pc:sldMk cId="87458483" sldId="453"/>
            <ac:spMk id="13" creationId="{249DE078-80E9-4AF4-95EE-06BDA923EA50}"/>
          </ac:spMkLst>
        </pc:spChg>
        <pc:spChg chg="add mod">
          <ac:chgData name="Hanseong Jo" userId="e8d5f9d98b5e9aac" providerId="LiveId" clId="{56B8E1DD-BC4A-451A-9316-D06B9E19A073}" dt="2024-04-23T04:06:51.575" v="1490" actId="1076"/>
          <ac:spMkLst>
            <pc:docMk/>
            <pc:sldMk cId="87458483" sldId="453"/>
            <ac:spMk id="16" creationId="{68DE1F3D-260F-D422-3D53-6A571DEF5A0E}"/>
          </ac:spMkLst>
        </pc:spChg>
        <pc:spChg chg="add del mod">
          <ac:chgData name="Hanseong Jo" userId="e8d5f9d98b5e9aac" providerId="LiveId" clId="{56B8E1DD-BC4A-451A-9316-D06B9E19A073}" dt="2024-04-23T03:50:04.821" v="907" actId="478"/>
          <ac:spMkLst>
            <pc:docMk/>
            <pc:sldMk cId="87458483" sldId="453"/>
            <ac:spMk id="17" creationId="{95601884-6E06-18B7-6B03-02870C7485DD}"/>
          </ac:spMkLst>
        </pc:spChg>
        <pc:spChg chg="add mod">
          <ac:chgData name="Hanseong Jo" userId="e8d5f9d98b5e9aac" providerId="LiveId" clId="{56B8E1DD-BC4A-451A-9316-D06B9E19A073}" dt="2024-04-23T03:52:05.247" v="1026" actId="164"/>
          <ac:spMkLst>
            <pc:docMk/>
            <pc:sldMk cId="87458483" sldId="453"/>
            <ac:spMk id="18" creationId="{C59AA28D-BD57-C475-E3B1-9B1258968050}"/>
          </ac:spMkLst>
        </pc:spChg>
        <pc:spChg chg="add mod ord">
          <ac:chgData name="Hanseong Jo" userId="e8d5f9d98b5e9aac" providerId="LiveId" clId="{56B8E1DD-BC4A-451A-9316-D06B9E19A073}" dt="2024-04-23T03:52:05.247" v="1026" actId="164"/>
          <ac:spMkLst>
            <pc:docMk/>
            <pc:sldMk cId="87458483" sldId="453"/>
            <ac:spMk id="19" creationId="{A6350DF1-EFB9-7A3E-C92E-34455F4733EF}"/>
          </ac:spMkLst>
        </pc:spChg>
        <pc:spChg chg="add mod">
          <ac:chgData name="Hanseong Jo" userId="e8d5f9d98b5e9aac" providerId="LiveId" clId="{56B8E1DD-BC4A-451A-9316-D06B9E19A073}" dt="2024-04-23T03:52:05.247" v="1026" actId="164"/>
          <ac:spMkLst>
            <pc:docMk/>
            <pc:sldMk cId="87458483" sldId="453"/>
            <ac:spMk id="20" creationId="{8D425151-71D8-516B-0671-5D470C989BAD}"/>
          </ac:spMkLst>
        </pc:spChg>
        <pc:spChg chg="add mod">
          <ac:chgData name="Hanseong Jo" userId="e8d5f9d98b5e9aac" providerId="LiveId" clId="{56B8E1DD-BC4A-451A-9316-D06B9E19A073}" dt="2024-04-23T03:52:05.247" v="1026" actId="164"/>
          <ac:spMkLst>
            <pc:docMk/>
            <pc:sldMk cId="87458483" sldId="453"/>
            <ac:spMk id="21" creationId="{4886073A-B9F1-D44E-B62C-079776C1FD11}"/>
          </ac:spMkLst>
        </pc:spChg>
        <pc:spChg chg="add mod">
          <ac:chgData name="Hanseong Jo" userId="e8d5f9d98b5e9aac" providerId="LiveId" clId="{56B8E1DD-BC4A-451A-9316-D06B9E19A073}" dt="2024-04-23T04:07:04.499" v="1492" actId="207"/>
          <ac:spMkLst>
            <pc:docMk/>
            <pc:sldMk cId="87458483" sldId="453"/>
            <ac:spMk id="22" creationId="{6DCE001C-C1D3-28F0-E00E-80F602CC6A77}"/>
          </ac:spMkLst>
        </pc:spChg>
        <pc:spChg chg="add mod">
          <ac:chgData name="Hanseong Jo" userId="e8d5f9d98b5e9aac" providerId="LiveId" clId="{56B8E1DD-BC4A-451A-9316-D06B9E19A073}" dt="2024-04-23T03:53:46.428" v="1060" actId="164"/>
          <ac:spMkLst>
            <pc:docMk/>
            <pc:sldMk cId="87458483" sldId="453"/>
            <ac:spMk id="53" creationId="{BFC32985-EB23-9EC1-7F38-6CD2D023C2BF}"/>
          </ac:spMkLst>
        </pc:spChg>
        <pc:spChg chg="add mod">
          <ac:chgData name="Hanseong Jo" userId="e8d5f9d98b5e9aac" providerId="LiveId" clId="{56B8E1DD-BC4A-451A-9316-D06B9E19A073}" dt="2024-04-23T03:53:46.428" v="1060" actId="164"/>
          <ac:spMkLst>
            <pc:docMk/>
            <pc:sldMk cId="87458483" sldId="453"/>
            <ac:spMk id="66" creationId="{7B173371-897D-D2A6-10F1-79346FFC024D}"/>
          </ac:spMkLst>
        </pc:spChg>
        <pc:spChg chg="add mod">
          <ac:chgData name="Hanseong Jo" userId="e8d5f9d98b5e9aac" providerId="LiveId" clId="{56B8E1DD-BC4A-451A-9316-D06B9E19A073}" dt="2024-04-23T03:53:46.428" v="1060" actId="164"/>
          <ac:spMkLst>
            <pc:docMk/>
            <pc:sldMk cId="87458483" sldId="453"/>
            <ac:spMk id="67" creationId="{96B0E640-6B73-791F-90B8-0803E0EAE7BF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2" creationId="{8983716C-5133-0E81-F70A-0403F0D95268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3" creationId="{23EE28DA-98E8-538A-9F56-18649EB18E77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4" creationId="{C329A2EA-44A7-42BD-E166-EF4A3EFA95BA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5" creationId="{D0A88ABE-EF86-9F82-C17F-747A142080B3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6" creationId="{2F9F8120-4173-FE92-4DE1-1FBCE3F66D29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7" creationId="{5FDAF723-FEC8-3E8E-772F-DCBBB584BE1F}"/>
          </ac:spMkLst>
        </pc:spChg>
        <pc:spChg chg="mod">
          <ac:chgData name="Hanseong Jo" userId="e8d5f9d98b5e9aac" providerId="LiveId" clId="{56B8E1DD-BC4A-451A-9316-D06B9E19A073}" dt="2024-04-23T03:54:12.326" v="1067"/>
          <ac:spMkLst>
            <pc:docMk/>
            <pc:sldMk cId="87458483" sldId="453"/>
            <ac:spMk id="78" creationId="{C9AE961A-376A-FA5B-27F5-A9BEF01D8EEB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0" creationId="{AA3CFF9D-84C0-5896-D437-231FCCA9291D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1" creationId="{831D986E-F18B-9A0E-B64B-3C88B15ACD05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4" creationId="{1D6103B4-38BD-72DA-51C7-369CC90FFE81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5" creationId="{D794767E-B6DF-86BB-2761-4CAA913E47D0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6" creationId="{82123614-9DA0-7710-70DE-BC36CAF32136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7" creationId="{760BC1F8-88AB-547A-A611-D7476E0342BB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8" creationId="{E9E33044-2421-C180-037C-375FCB4AC596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89" creationId="{479D41FF-6E08-2EB5-8E45-EE8726F0F4AE}"/>
          </ac:spMkLst>
        </pc:spChg>
        <pc:spChg chg="mod">
          <ac:chgData name="Hanseong Jo" userId="e8d5f9d98b5e9aac" providerId="LiveId" clId="{56B8E1DD-BC4A-451A-9316-D06B9E19A073}" dt="2024-04-23T03:54:31.863" v="1070"/>
          <ac:spMkLst>
            <pc:docMk/>
            <pc:sldMk cId="87458483" sldId="453"/>
            <ac:spMk id="90" creationId="{38EC3733-5D3B-4BFE-7603-6D003BE50813}"/>
          </ac:spMkLst>
        </pc:spChg>
        <pc:spChg chg="add mod">
          <ac:chgData name="Hanseong Jo" userId="e8d5f9d98b5e9aac" providerId="LiveId" clId="{56B8E1DD-BC4A-451A-9316-D06B9E19A073}" dt="2024-04-23T03:55:33.394" v="1122" actId="1076"/>
          <ac:spMkLst>
            <pc:docMk/>
            <pc:sldMk cId="87458483" sldId="453"/>
            <ac:spMk id="91" creationId="{F94958D5-7776-C9F2-94E3-C35515A47623}"/>
          </ac:spMkLst>
        </pc:spChg>
        <pc:spChg chg="add mod">
          <ac:chgData name="Hanseong Jo" userId="e8d5f9d98b5e9aac" providerId="LiveId" clId="{56B8E1DD-BC4A-451A-9316-D06B9E19A073}" dt="2024-04-23T03:55:42.122" v="1126" actId="1076"/>
          <ac:spMkLst>
            <pc:docMk/>
            <pc:sldMk cId="87458483" sldId="453"/>
            <ac:spMk id="92" creationId="{5986A290-F0EE-0CA6-71A9-D59E94539C35}"/>
          </ac:spMkLst>
        </pc:spChg>
        <pc:spChg chg="add mod">
          <ac:chgData name="Hanseong Jo" userId="e8d5f9d98b5e9aac" providerId="LiveId" clId="{56B8E1DD-BC4A-451A-9316-D06B9E19A073}" dt="2024-04-23T03:57:02.811" v="1210" actId="404"/>
          <ac:spMkLst>
            <pc:docMk/>
            <pc:sldMk cId="87458483" sldId="453"/>
            <ac:spMk id="93" creationId="{8F83BB67-DC4E-5C44-1804-519474A31980}"/>
          </ac:spMkLst>
        </pc:spChg>
        <pc:grpChg chg="del mod">
          <ac:chgData name="Hanseong Jo" userId="e8d5f9d98b5e9aac" providerId="LiveId" clId="{56B8E1DD-BC4A-451A-9316-D06B9E19A073}" dt="2024-04-23T03:46:53.452" v="856" actId="478"/>
          <ac:grpSpMkLst>
            <pc:docMk/>
            <pc:sldMk cId="87458483" sldId="453"/>
            <ac:grpSpMk id="6" creationId="{8D14D960-AB86-9247-1119-ABC341A87628}"/>
          </ac:grpSpMkLst>
        </pc:grpChg>
        <pc:grpChg chg="add mod">
          <ac:chgData name="Hanseong Jo" userId="e8d5f9d98b5e9aac" providerId="LiveId" clId="{56B8E1DD-BC4A-451A-9316-D06B9E19A073}" dt="2024-04-23T03:53:46.428" v="1060" actId="164"/>
          <ac:grpSpMkLst>
            <pc:docMk/>
            <pc:sldMk cId="87458483" sldId="453"/>
            <ac:grpSpMk id="25" creationId="{0337D784-5D38-5BFD-388E-2657D012F2E6}"/>
          </ac:grpSpMkLst>
        </pc:grpChg>
        <pc:grpChg chg="add mod">
          <ac:chgData name="Hanseong Jo" userId="e8d5f9d98b5e9aac" providerId="LiveId" clId="{56B8E1DD-BC4A-451A-9316-D06B9E19A073}" dt="2024-04-23T03:53:54.046" v="1063" actId="1076"/>
          <ac:grpSpMkLst>
            <pc:docMk/>
            <pc:sldMk cId="87458483" sldId="453"/>
            <ac:grpSpMk id="68" creationId="{649DCBA9-23D8-1F65-2B64-27C1E82E1F8C}"/>
          </ac:grpSpMkLst>
        </pc:grpChg>
        <pc:grpChg chg="add mod">
          <ac:chgData name="Hanseong Jo" userId="e8d5f9d98b5e9aac" providerId="LiveId" clId="{56B8E1DD-BC4A-451A-9316-D06B9E19A073}" dt="2024-04-23T03:54:12.326" v="1067"/>
          <ac:grpSpMkLst>
            <pc:docMk/>
            <pc:sldMk cId="87458483" sldId="453"/>
            <ac:grpSpMk id="70" creationId="{64732A65-3EDB-0F43-220A-CD959F956B1B}"/>
          </ac:grpSpMkLst>
        </pc:grpChg>
        <pc:grpChg chg="mod">
          <ac:chgData name="Hanseong Jo" userId="e8d5f9d98b5e9aac" providerId="LiveId" clId="{56B8E1DD-BC4A-451A-9316-D06B9E19A073}" dt="2024-04-23T03:54:12.326" v="1067"/>
          <ac:grpSpMkLst>
            <pc:docMk/>
            <pc:sldMk cId="87458483" sldId="453"/>
            <ac:grpSpMk id="71" creationId="{D80F7131-9FB9-B59A-7078-D394276DD793}"/>
          </ac:grpSpMkLst>
        </pc:grpChg>
        <pc:grpChg chg="add mod">
          <ac:chgData name="Hanseong Jo" userId="e8d5f9d98b5e9aac" providerId="LiveId" clId="{56B8E1DD-BC4A-451A-9316-D06B9E19A073}" dt="2024-04-23T03:54:46.178" v="1076" actId="1076"/>
          <ac:grpSpMkLst>
            <pc:docMk/>
            <pc:sldMk cId="87458483" sldId="453"/>
            <ac:grpSpMk id="79" creationId="{718C4246-1D8F-65AB-7E32-F9823EB59884}"/>
          </ac:grpSpMkLst>
        </pc:grpChg>
        <pc:grpChg chg="mod">
          <ac:chgData name="Hanseong Jo" userId="e8d5f9d98b5e9aac" providerId="LiveId" clId="{56B8E1DD-BC4A-451A-9316-D06B9E19A073}" dt="2024-04-23T03:54:31.863" v="1070"/>
          <ac:grpSpMkLst>
            <pc:docMk/>
            <pc:sldMk cId="87458483" sldId="453"/>
            <ac:grpSpMk id="82" creationId="{41174AD9-FE4E-D621-0E0B-D09864F88C1F}"/>
          </ac:grpSpMkLst>
        </pc:grpChg>
        <pc:grpChg chg="mod">
          <ac:chgData name="Hanseong Jo" userId="e8d5f9d98b5e9aac" providerId="LiveId" clId="{56B8E1DD-BC4A-451A-9316-D06B9E19A073}" dt="2024-04-23T03:54:31.863" v="1070"/>
          <ac:grpSpMkLst>
            <pc:docMk/>
            <pc:sldMk cId="87458483" sldId="453"/>
            <ac:grpSpMk id="83" creationId="{8A52D789-DEBD-DC31-8D7C-35D0C6ED73B0}"/>
          </ac:grpSpMkLst>
        </pc:grpChg>
        <pc:picChg chg="add mod">
          <ac:chgData name="Hanseong Jo" userId="e8d5f9d98b5e9aac" providerId="LiveId" clId="{56B8E1DD-BC4A-451A-9316-D06B9E19A073}" dt="2024-04-23T03:55:26.885" v="1119" actId="1076"/>
          <ac:picMkLst>
            <pc:docMk/>
            <pc:sldMk cId="87458483" sldId="453"/>
            <ac:picMk id="2" creationId="{9FF4B48C-BE0F-2599-293F-1189A3F7857D}"/>
          </ac:picMkLst>
        </pc:picChg>
        <pc:cxnChg chg="add mod">
          <ac:chgData name="Hanseong Jo" userId="e8d5f9d98b5e9aac" providerId="LiveId" clId="{56B8E1DD-BC4A-451A-9316-D06B9E19A073}" dt="2024-04-23T03:54:02.372" v="1066" actId="1076"/>
          <ac:cxnSpMkLst>
            <pc:docMk/>
            <pc:sldMk cId="87458483" sldId="453"/>
            <ac:cxnSpMk id="3" creationId="{69F3755E-B829-C9AA-6E78-1FB8BD9413A3}"/>
          </ac:cxnSpMkLst>
        </pc:cxnChg>
        <pc:cxnChg chg="add mod">
          <ac:chgData name="Hanseong Jo" userId="e8d5f9d98b5e9aac" providerId="LiveId" clId="{56B8E1DD-BC4A-451A-9316-D06B9E19A073}" dt="2024-04-23T03:53:46.428" v="1060" actId="164"/>
          <ac:cxnSpMkLst>
            <pc:docMk/>
            <pc:sldMk cId="87458483" sldId="453"/>
            <ac:cxnSpMk id="27" creationId="{2DB6B909-0C9E-A152-0482-2CFB52264E3A}"/>
          </ac:cxnSpMkLst>
        </pc:cxnChg>
        <pc:cxnChg chg="add mod">
          <ac:chgData name="Hanseong Jo" userId="e8d5f9d98b5e9aac" providerId="LiveId" clId="{56B8E1DD-BC4A-451A-9316-D06B9E19A073}" dt="2024-04-23T03:53:46.428" v="1060" actId="164"/>
          <ac:cxnSpMkLst>
            <pc:docMk/>
            <pc:sldMk cId="87458483" sldId="453"/>
            <ac:cxnSpMk id="28" creationId="{39373072-EA45-F5FA-358B-7A994D9D1A8F}"/>
          </ac:cxnSpMkLst>
        </pc:cxnChg>
        <pc:cxnChg chg="add mod">
          <ac:chgData name="Hanseong Jo" userId="e8d5f9d98b5e9aac" providerId="LiveId" clId="{56B8E1DD-BC4A-451A-9316-D06B9E19A073}" dt="2024-04-23T03:53:46.428" v="1060" actId="164"/>
          <ac:cxnSpMkLst>
            <pc:docMk/>
            <pc:sldMk cId="87458483" sldId="453"/>
            <ac:cxnSpMk id="31" creationId="{A0531198-E6E8-C84E-FADB-D3522A1E5BAD}"/>
          </ac:cxnSpMkLst>
        </pc:cxnChg>
      </pc:sldChg>
      <pc:sldChg chg="addSp delSp modSp add mod delAnim">
        <pc:chgData name="Hanseong Jo" userId="e8d5f9d98b5e9aac" providerId="LiveId" clId="{56B8E1DD-BC4A-451A-9316-D06B9E19A073}" dt="2024-04-23T03:59:42.760" v="1285" actId="1076"/>
        <pc:sldMkLst>
          <pc:docMk/>
          <pc:sldMk cId="1628124068" sldId="454"/>
        </pc:sldMkLst>
        <pc:spChg chg="add mod">
          <ac:chgData name="Hanseong Jo" userId="e8d5f9d98b5e9aac" providerId="LiveId" clId="{56B8E1DD-BC4A-451A-9316-D06B9E19A073}" dt="2024-04-23T03:59:42.760" v="1285" actId="1076"/>
          <ac:spMkLst>
            <pc:docMk/>
            <pc:sldMk cId="1628124068" sldId="454"/>
            <ac:spMk id="4" creationId="{66F43A86-6E0A-53CC-3E24-A4F43DDA13C7}"/>
          </ac:spMkLst>
        </pc:spChg>
        <pc:spChg chg="del">
          <ac:chgData name="Hanseong Jo" userId="e8d5f9d98b5e9aac" providerId="LiveId" clId="{56B8E1DD-BC4A-451A-9316-D06B9E19A073}" dt="2024-04-23T03:57:41.471" v="1222" actId="478"/>
          <ac:spMkLst>
            <pc:docMk/>
            <pc:sldMk cId="1628124068" sldId="454"/>
            <ac:spMk id="7" creationId="{E7A2A41C-3D68-6BF5-989A-9555D0A062C3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10" creationId="{A39B8687-FE04-416B-BED0-FF671CEDFC73}"/>
          </ac:spMkLst>
        </pc:spChg>
        <pc:spChg chg="mod">
          <ac:chgData name="Hanseong Jo" userId="e8d5f9d98b5e9aac" providerId="LiveId" clId="{56B8E1DD-BC4A-451A-9316-D06B9E19A073}" dt="2024-04-23T03:57:24.175" v="1212"/>
          <ac:spMkLst>
            <pc:docMk/>
            <pc:sldMk cId="1628124068" sldId="454"/>
            <ac:spMk id="13" creationId="{249DE078-80E9-4AF4-95EE-06BDA923EA50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14" creationId="{E22B519E-543E-A8A3-8F55-0A3028D00112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15" creationId="{6C4E0744-F891-A1EE-802D-E62391482F4F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17" creationId="{3F1753CD-1435-D509-EAFA-B212BD665C08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21" creationId="{0FDC5F33-8F1B-4CEF-20BC-EA0668931081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22" creationId="{5995EF9C-CD71-39AC-602F-2F560AE9D853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24" creationId="{42502D32-B503-9AF8-84FC-84D355D5FDB7}"/>
          </ac:spMkLst>
        </pc:spChg>
        <pc:spChg chg="mod">
          <ac:chgData name="Hanseong Jo" userId="e8d5f9d98b5e9aac" providerId="LiveId" clId="{56B8E1DD-BC4A-451A-9316-D06B9E19A073}" dt="2024-04-23T03:57:27.597" v="1213" actId="6549"/>
          <ac:spMkLst>
            <pc:docMk/>
            <pc:sldMk cId="1628124068" sldId="454"/>
            <ac:spMk id="26" creationId="{56A4AD51-DDB7-0DA4-96BE-0E20075BF261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29" creationId="{F808CD61-B8E4-EB5F-3334-6E6B4E68A27B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30" creationId="{3FF7806C-D590-7CCD-F5F6-3BD4F5600D30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31" creationId="{EAF4B1A5-B7B3-8C4C-FC89-6723F3F8F0DD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32" creationId="{2A31857F-F20D-007E-AA1F-86A0E4004AFF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37" creationId="{B0F9238A-5518-2C7F-213C-AA36AF1AE9E5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38" creationId="{60F39EFD-F90F-6844-DF62-F47B5C54D582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39" creationId="{2BBAC9DF-E053-6192-657B-78BDA7676EFB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40" creationId="{A29709E9-E9C3-8D9C-A4BB-743D54CBD552}"/>
          </ac:spMkLst>
        </pc:spChg>
        <pc:spChg chg="del">
          <ac:chgData name="Hanseong Jo" userId="e8d5f9d98b5e9aac" providerId="LiveId" clId="{56B8E1DD-BC4A-451A-9316-D06B9E19A073}" dt="2024-04-23T03:57:39.291" v="1220" actId="478"/>
          <ac:spMkLst>
            <pc:docMk/>
            <pc:sldMk cId="1628124068" sldId="454"/>
            <ac:spMk id="45" creationId="{380F6F8C-C003-16C3-0782-B4284A915D0C}"/>
          </ac:spMkLst>
        </pc:spChg>
        <pc:spChg chg="del">
          <ac:chgData name="Hanseong Jo" userId="e8d5f9d98b5e9aac" providerId="LiveId" clId="{56B8E1DD-BC4A-451A-9316-D06B9E19A073}" dt="2024-04-23T03:57:39.291" v="1220" actId="478"/>
          <ac:spMkLst>
            <pc:docMk/>
            <pc:sldMk cId="1628124068" sldId="454"/>
            <ac:spMk id="46" creationId="{5F91DB03-B307-DE83-7F44-EEA6B8F4A1E2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47" creationId="{44C80D5E-342E-8D40-1B3F-EFDA5A88E45F}"/>
          </ac:spMkLst>
        </pc:spChg>
        <pc:spChg chg="del">
          <ac:chgData name="Hanseong Jo" userId="e8d5f9d98b5e9aac" providerId="LiveId" clId="{56B8E1DD-BC4A-451A-9316-D06B9E19A073}" dt="2024-04-23T03:57:39.291" v="1220" actId="478"/>
          <ac:spMkLst>
            <pc:docMk/>
            <pc:sldMk cId="1628124068" sldId="454"/>
            <ac:spMk id="48" creationId="{4268B2CF-746C-19AB-3F63-CAC3B5B2659C}"/>
          </ac:spMkLst>
        </pc:spChg>
        <pc:spChg chg="del">
          <ac:chgData name="Hanseong Jo" userId="e8d5f9d98b5e9aac" providerId="LiveId" clId="{56B8E1DD-BC4A-451A-9316-D06B9E19A073}" dt="2024-04-23T03:57:31.725" v="1216" actId="478"/>
          <ac:spMkLst>
            <pc:docMk/>
            <pc:sldMk cId="1628124068" sldId="454"/>
            <ac:spMk id="49" creationId="{11D1A032-43E4-D072-AF1E-D8A0468DF2C2}"/>
          </ac:spMkLst>
        </pc:spChg>
        <pc:spChg chg="del">
          <ac:chgData name="Hanseong Jo" userId="e8d5f9d98b5e9aac" providerId="LiveId" clId="{56B8E1DD-BC4A-451A-9316-D06B9E19A073}" dt="2024-04-23T03:57:40.459" v="1221" actId="478"/>
          <ac:spMkLst>
            <pc:docMk/>
            <pc:sldMk cId="1628124068" sldId="454"/>
            <ac:spMk id="50" creationId="{3C69AEA1-63B9-7807-05F3-E5B341203E57}"/>
          </ac:spMkLst>
        </pc:spChg>
        <pc:spChg chg="del">
          <ac:chgData name="Hanseong Jo" userId="e8d5f9d98b5e9aac" providerId="LiveId" clId="{56B8E1DD-BC4A-451A-9316-D06B9E19A073}" dt="2024-04-23T03:57:33.684" v="1217" actId="478"/>
          <ac:spMkLst>
            <pc:docMk/>
            <pc:sldMk cId="1628124068" sldId="454"/>
            <ac:spMk id="51" creationId="{D8EE2CA7-58D7-666B-D27D-994E7051FE61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52" creationId="{DCBEB6BC-432D-9B9B-1F7F-F8FA97E7C5BE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53" creationId="{DAF325D2-530B-C0C0-E7EE-AB76A22D76CD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66" creationId="{888616B0-A8F9-2AF7-5DAC-F987C8E80180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69" creationId="{4FE074C4-75A7-B4D5-BEFC-74281540505D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0" creationId="{64BA802A-E5A5-59C5-E5FB-E2382BFF7281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1" creationId="{6B1B1DB0-A03E-1F41-3948-77D5B132F597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2" creationId="{EEAD9D00-BDBE-74E8-B356-5EE86971EC86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3" creationId="{B652C89B-1867-20D6-CCF6-DB30889E9288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4" creationId="{D3671B05-5FFD-C8CC-6364-3CBF8BCBF938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5" creationId="{32880F8C-43A5-9FDB-92AD-A75D154C31E1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6" creationId="{FCF2ADA4-5D5B-A4EB-5007-568D3E51CEF4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7" creationId="{62C4A3D4-D648-5082-0EF5-3FF2C276A763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8" creationId="{0696A512-EA60-1786-729F-ED36C3BA53A7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79" creationId="{3F152EA2-8776-5B91-1ED5-568F6FC96391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80" creationId="{8A7E6432-0561-ECDF-5DF0-10D23D6C372B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81" creationId="{BF0473C0-2B5B-C625-0B03-10B6DA252142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82" creationId="{9CDD0AC4-BFB0-7EF7-7B01-34D2BEA07C8B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83" creationId="{B4F2CA56-B055-AB2C-B9A4-D62B27EA482B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84" creationId="{41E87D12-3D48-5D83-0779-FE4FE23DB3A9}"/>
          </ac:spMkLst>
        </pc:spChg>
        <pc:spChg chg="mod">
          <ac:chgData name="Hanseong Jo" userId="e8d5f9d98b5e9aac" providerId="LiveId" clId="{56B8E1DD-BC4A-451A-9316-D06B9E19A073}" dt="2024-04-23T03:58:13.072" v="1267"/>
          <ac:spMkLst>
            <pc:docMk/>
            <pc:sldMk cId="1628124068" sldId="454"/>
            <ac:spMk id="85" creationId="{46DD14BD-1653-7D13-FEAC-9B497F70A351}"/>
          </ac:spMkLst>
        </pc:spChg>
        <pc:grpChg chg="add mod">
          <ac:chgData name="Hanseong Jo" userId="e8d5f9d98b5e9aac" providerId="LiveId" clId="{56B8E1DD-BC4A-451A-9316-D06B9E19A073}" dt="2024-04-23T03:59:28.723" v="1283" actId="1076"/>
          <ac:grpSpMkLst>
            <pc:docMk/>
            <pc:sldMk cId="1628124068" sldId="454"/>
            <ac:grpSpMk id="8" creationId="{755A3C0A-A245-6446-7F5B-63B87218BBD3}"/>
          </ac:grpSpMkLst>
        </pc:grpChg>
        <pc:grpChg chg="mod">
          <ac:chgData name="Hanseong Jo" userId="e8d5f9d98b5e9aac" providerId="LiveId" clId="{56B8E1DD-BC4A-451A-9316-D06B9E19A073}" dt="2024-04-23T03:58:13.072" v="1267"/>
          <ac:grpSpMkLst>
            <pc:docMk/>
            <pc:sldMk cId="1628124068" sldId="454"/>
            <ac:grpSpMk id="9" creationId="{D2866910-AAC5-EB38-0F90-12A6A4A79148}"/>
          </ac:grpSpMkLst>
        </pc:grpChg>
        <pc:grpChg chg="mod">
          <ac:chgData name="Hanseong Jo" userId="e8d5f9d98b5e9aac" providerId="LiveId" clId="{56B8E1DD-BC4A-451A-9316-D06B9E19A073}" dt="2024-04-23T03:58:13.072" v="1267"/>
          <ac:grpSpMkLst>
            <pc:docMk/>
            <pc:sldMk cId="1628124068" sldId="454"/>
            <ac:grpSpMk id="16" creationId="{B869C526-F4B0-98B1-30B7-AAB6A454AC52}"/>
          </ac:grpSpMkLst>
        </pc:grpChg>
        <pc:grpChg chg="del">
          <ac:chgData name="Hanseong Jo" userId="e8d5f9d98b5e9aac" providerId="LiveId" clId="{56B8E1DD-BC4A-451A-9316-D06B9E19A073}" dt="2024-04-23T03:57:31.725" v="1216" actId="478"/>
          <ac:grpSpMkLst>
            <pc:docMk/>
            <pc:sldMk cId="1628124068" sldId="454"/>
            <ac:grpSpMk id="23" creationId="{D94BDA16-975C-8BB6-CACD-B3792A1BD800}"/>
          </ac:grpSpMkLst>
        </pc:grpChg>
        <pc:grpChg chg="del">
          <ac:chgData name="Hanseong Jo" userId="e8d5f9d98b5e9aac" providerId="LiveId" clId="{56B8E1DD-BC4A-451A-9316-D06B9E19A073}" dt="2024-04-23T03:57:31.725" v="1216" actId="478"/>
          <ac:grpSpMkLst>
            <pc:docMk/>
            <pc:sldMk cId="1628124068" sldId="454"/>
            <ac:grpSpMk id="25" creationId="{87E6A42A-88B8-B7B3-6A18-2BCF917D0A48}"/>
          </ac:grpSpMkLst>
        </pc:grpChg>
        <pc:grpChg chg="del">
          <ac:chgData name="Hanseong Jo" userId="e8d5f9d98b5e9aac" providerId="LiveId" clId="{56B8E1DD-BC4A-451A-9316-D06B9E19A073}" dt="2024-04-23T03:57:31.725" v="1216" actId="478"/>
          <ac:grpSpMkLst>
            <pc:docMk/>
            <pc:sldMk cId="1628124068" sldId="454"/>
            <ac:grpSpMk id="33" creationId="{FDD202CD-5899-CF5B-B2CB-B2B31174E43F}"/>
          </ac:grpSpMkLst>
        </pc:grpChg>
        <pc:grpChg chg="del">
          <ac:chgData name="Hanseong Jo" userId="e8d5f9d98b5e9aac" providerId="LiveId" clId="{56B8E1DD-BC4A-451A-9316-D06B9E19A073}" dt="2024-04-23T03:57:39.291" v="1220" actId="478"/>
          <ac:grpSpMkLst>
            <pc:docMk/>
            <pc:sldMk cId="1628124068" sldId="454"/>
            <ac:grpSpMk id="41" creationId="{2425089E-D58E-EA22-4A6A-F645D501F2AD}"/>
          </ac:grpSpMkLst>
        </pc:grpChg>
        <pc:grpChg chg="del">
          <ac:chgData name="Hanseong Jo" userId="e8d5f9d98b5e9aac" providerId="LiveId" clId="{56B8E1DD-BC4A-451A-9316-D06B9E19A073}" dt="2024-04-23T03:57:35.973" v="1218" actId="478"/>
          <ac:grpSpMkLst>
            <pc:docMk/>
            <pc:sldMk cId="1628124068" sldId="454"/>
            <ac:grpSpMk id="59" creationId="{E69A613C-FF73-EF81-87BA-B5CBAD8932B9}"/>
          </ac:grpSpMkLst>
        </pc:grpChg>
        <pc:grpChg chg="del">
          <ac:chgData name="Hanseong Jo" userId="e8d5f9d98b5e9aac" providerId="LiveId" clId="{56B8E1DD-BC4A-451A-9316-D06B9E19A073}" dt="2024-04-23T03:57:36.672" v="1219" actId="478"/>
          <ac:grpSpMkLst>
            <pc:docMk/>
            <pc:sldMk cId="1628124068" sldId="454"/>
            <ac:grpSpMk id="60" creationId="{C00D7442-D461-79A1-85E5-A0C9B69ACD08}"/>
          </ac:grpSpMkLst>
        </pc:grpChg>
        <pc:grpChg chg="mod">
          <ac:chgData name="Hanseong Jo" userId="e8d5f9d98b5e9aac" providerId="LiveId" clId="{56B8E1DD-BC4A-451A-9316-D06B9E19A073}" dt="2024-04-23T03:58:13.072" v="1267"/>
          <ac:grpSpMkLst>
            <pc:docMk/>
            <pc:sldMk cId="1628124068" sldId="454"/>
            <ac:grpSpMk id="67" creationId="{B001178B-75CF-3970-1C91-E11B2B267F20}"/>
          </ac:grpSpMkLst>
        </pc:grpChg>
        <pc:grpChg chg="mod">
          <ac:chgData name="Hanseong Jo" userId="e8d5f9d98b5e9aac" providerId="LiveId" clId="{56B8E1DD-BC4A-451A-9316-D06B9E19A073}" dt="2024-04-23T03:58:13.072" v="1267"/>
          <ac:grpSpMkLst>
            <pc:docMk/>
            <pc:sldMk cId="1628124068" sldId="454"/>
            <ac:grpSpMk id="68" creationId="{EDF1E1D8-B8E8-3666-E89C-231223A007FC}"/>
          </ac:grpSpMkLst>
        </pc:grpChg>
        <pc:picChg chg="del mod">
          <ac:chgData name="Hanseong Jo" userId="e8d5f9d98b5e9aac" providerId="LiveId" clId="{56B8E1DD-BC4A-451A-9316-D06B9E19A073}" dt="2024-04-23T03:57:29.118" v="1215" actId="478"/>
          <ac:picMkLst>
            <pc:docMk/>
            <pc:sldMk cId="1628124068" sldId="454"/>
            <ac:picMk id="2" creationId="{FDA90E56-A02C-8C67-F881-11CD80DC19AC}"/>
          </ac:picMkLst>
        </pc:picChg>
        <pc:picChg chg="mod">
          <ac:chgData name="Hanseong Jo" userId="e8d5f9d98b5e9aac" providerId="LiveId" clId="{56B8E1DD-BC4A-451A-9316-D06B9E19A073}" dt="2024-04-23T03:59:39.517" v="1284" actId="1076"/>
          <ac:picMkLst>
            <pc:docMk/>
            <pc:sldMk cId="1628124068" sldId="454"/>
            <ac:picMk id="20" creationId="{1FBF4031-9EB2-F93D-A405-E30712057C2A}"/>
          </ac:picMkLst>
        </pc:picChg>
      </pc:sldChg>
      <pc:sldChg chg="addSp delSp modSp add mod">
        <pc:chgData name="Hanseong Jo" userId="e8d5f9d98b5e9aac" providerId="LiveId" clId="{56B8E1DD-BC4A-451A-9316-D06B9E19A073}" dt="2024-04-23T04:01:14.652" v="1367" actId="403"/>
        <pc:sldMkLst>
          <pc:docMk/>
          <pc:sldMk cId="434356949" sldId="455"/>
        </pc:sldMkLst>
        <pc:spChg chg="mod">
          <ac:chgData name="Hanseong Jo" userId="e8d5f9d98b5e9aac" providerId="LiveId" clId="{56B8E1DD-BC4A-451A-9316-D06B9E19A073}" dt="2024-04-23T04:01:14.652" v="1367" actId="403"/>
          <ac:spMkLst>
            <pc:docMk/>
            <pc:sldMk cId="434356949" sldId="455"/>
            <ac:spMk id="8" creationId="{8E816C87-D77C-9609-4904-B9ECFF95C45C}"/>
          </ac:spMkLst>
        </pc:spChg>
        <pc:spChg chg="mod">
          <ac:chgData name="Hanseong Jo" userId="e8d5f9d98b5e9aac" providerId="LiveId" clId="{56B8E1DD-BC4A-451A-9316-D06B9E19A073}" dt="2024-04-23T04:01:01.799" v="1359"/>
          <ac:spMkLst>
            <pc:docMk/>
            <pc:sldMk cId="434356949" sldId="455"/>
            <ac:spMk id="15" creationId="{AE4C2310-C5E8-4171-9C34-AE61A5BFA924}"/>
          </ac:spMkLst>
        </pc:spChg>
        <pc:spChg chg="del">
          <ac:chgData name="Hanseong Jo" userId="e8d5f9d98b5e9aac" providerId="LiveId" clId="{56B8E1DD-BC4A-451A-9316-D06B9E19A073}" dt="2024-04-23T04:01:03.736" v="1360" actId="478"/>
          <ac:spMkLst>
            <pc:docMk/>
            <pc:sldMk cId="434356949" sldId="455"/>
            <ac:spMk id="17" creationId="{3164F373-2F46-4963-8FDC-4346E933D189}"/>
          </ac:spMkLst>
        </pc:spChg>
        <pc:grpChg chg="add mod">
          <ac:chgData name="Hanseong Jo" userId="e8d5f9d98b5e9aac" providerId="LiveId" clId="{56B8E1DD-BC4A-451A-9316-D06B9E19A073}" dt="2024-04-23T04:01:01.799" v="1359"/>
          <ac:grpSpMkLst>
            <pc:docMk/>
            <pc:sldMk cId="434356949" sldId="455"/>
            <ac:grpSpMk id="4" creationId="{9C05D7FB-19AF-91C6-141E-338549D77065}"/>
          </ac:grpSpMkLst>
        </pc:grpChg>
        <pc:grpChg chg="add mod">
          <ac:chgData name="Hanseong Jo" userId="e8d5f9d98b5e9aac" providerId="LiveId" clId="{56B8E1DD-BC4A-451A-9316-D06B9E19A073}" dt="2024-04-23T04:01:11.478" v="1366" actId="1076"/>
          <ac:grpSpMkLst>
            <pc:docMk/>
            <pc:sldMk cId="434356949" sldId="455"/>
            <ac:grpSpMk id="6" creationId="{50FBE9DD-D4C7-C8BC-80EC-9CA46CBC606A}"/>
          </ac:grpSpMkLst>
        </pc:grpChg>
        <pc:picChg chg="del">
          <ac:chgData name="Hanseong Jo" userId="e8d5f9d98b5e9aac" providerId="LiveId" clId="{56B8E1DD-BC4A-451A-9316-D06B9E19A073}" dt="2024-04-23T04:01:00.378" v="1357" actId="478"/>
          <ac:picMkLst>
            <pc:docMk/>
            <pc:sldMk cId="434356949" sldId="455"/>
            <ac:picMk id="2" creationId="{F2841415-AEBD-72BB-F470-0B78E9F3AF68}"/>
          </ac:picMkLst>
        </pc:picChg>
        <pc:picChg chg="del">
          <ac:chgData name="Hanseong Jo" userId="e8d5f9d98b5e9aac" providerId="LiveId" clId="{56B8E1DD-BC4A-451A-9316-D06B9E19A073}" dt="2024-04-23T04:01:00.618" v="1358" actId="478"/>
          <ac:picMkLst>
            <pc:docMk/>
            <pc:sldMk cId="434356949" sldId="455"/>
            <ac:picMk id="7" creationId="{E481FB71-D950-9BE8-6C5D-16C73FE31DDD}"/>
          </ac:picMkLst>
        </pc:picChg>
        <pc:picChg chg="mod">
          <ac:chgData name="Hanseong Jo" userId="e8d5f9d98b5e9aac" providerId="LiveId" clId="{56B8E1DD-BC4A-451A-9316-D06B9E19A073}" dt="2024-04-23T04:01:11.478" v="1366" actId="1076"/>
          <ac:picMkLst>
            <pc:docMk/>
            <pc:sldMk cId="434356949" sldId="455"/>
            <ac:picMk id="9" creationId="{B64AB2A2-847B-A19E-54DF-27B4FBAF1812}"/>
          </ac:picMkLst>
        </pc:picChg>
        <pc:picChg chg="mod">
          <ac:chgData name="Hanseong Jo" userId="e8d5f9d98b5e9aac" providerId="LiveId" clId="{56B8E1DD-BC4A-451A-9316-D06B9E19A073}" dt="2024-04-23T04:01:01.799" v="1359"/>
          <ac:picMkLst>
            <pc:docMk/>
            <pc:sldMk cId="434356949" sldId="455"/>
            <ac:picMk id="6146" creationId="{30111E50-C915-D516-EB46-136FBAA8FF70}"/>
          </ac:picMkLst>
        </pc:picChg>
      </pc:sldChg>
      <pc:sldChg chg="add">
        <pc:chgData name="Hanseong Jo" userId="e8d5f9d98b5e9aac" providerId="LiveId" clId="{56B8E1DD-BC4A-451A-9316-D06B9E19A073}" dt="2024-04-23T04:11:14.953" v="1533" actId="2890"/>
        <pc:sldMkLst>
          <pc:docMk/>
          <pc:sldMk cId="4255747054" sldId="4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6E4D2-0760-45D2-B528-BA46F87CE76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1B22B-B37A-435E-B2AE-FDE652A99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3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1B22B-B37A-435E-B2AE-FDE652A991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5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Smooth transition</a:t>
            </a:r>
          </a:p>
          <a:p>
            <a:r>
              <a:rPr lang="en-US" altLang="ko-KR" dirty="0"/>
              <a:t>voyager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617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Animate rockets, sails </a:t>
            </a:r>
          </a:p>
          <a:p>
            <a:r>
              <a:rPr lang="en-US" altLang="ko-KR" dirty="0"/>
              <a:t>Less detail </a:t>
            </a:r>
          </a:p>
          <a:p>
            <a:r>
              <a:rPr lang="en-US" altLang="ko-KR" dirty="0"/>
              <a:t>More comparison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4017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http://muonray.blogspot.com/2016/06</a:t>
            </a:r>
          </a:p>
          <a:p>
            <a:r>
              <a:rPr lang="en-US" altLang="ko-KR" dirty="0"/>
              <a:t>https://www.researchgate.net/figure/Solar-radiation-pressure-SRP-force-components_fig2_259869877/the-spacecraft-that-requires-no-fuel.html</a:t>
            </a:r>
          </a:p>
          <a:p>
            <a:r>
              <a:rPr lang="en-US" altLang="ko-KR" dirty="0"/>
              <a:t>Polish language (less detail)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657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More explanation </a:t>
            </a:r>
          </a:p>
          <a:p>
            <a:r>
              <a:rPr lang="en-US" altLang="ko-KR" dirty="0"/>
              <a:t>Example (parker probe, station keeping, artificial orbit)</a:t>
            </a:r>
          </a:p>
          <a:p>
            <a:r>
              <a:rPr lang="en-US" altLang="ko-KR" dirty="0"/>
              <a:t>Animate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7817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Smooth transition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https://global.jaxa.jp/projects/sas/ikaros/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302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Sub section name (difficult to scale)</a:t>
            </a:r>
          </a:p>
          <a:p>
            <a:r>
              <a:rPr lang="en-US" altLang="ko-KR" dirty="0"/>
              <a:t>Split into two slides </a:t>
            </a:r>
          </a:p>
          <a:p>
            <a:r>
              <a:rPr lang="en-US" altLang="ko-KR" dirty="0"/>
              <a:t>Animate</a:t>
            </a:r>
          </a:p>
          <a:p>
            <a:endParaRPr lang="en-US" altLang="ko-KR" dirty="0"/>
          </a:p>
          <a:p>
            <a:r>
              <a:rPr lang="en-US" altLang="ko-KR" dirty="0"/>
              <a:t>Can we make it better (for </a:t>
            </a:r>
            <a:r>
              <a:rPr lang="en-US" altLang="ko-KR" dirty="0" err="1"/>
              <a:t>rcd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375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Sub section name (difficult to scale)</a:t>
            </a:r>
          </a:p>
          <a:p>
            <a:r>
              <a:rPr lang="en-US" altLang="ko-KR" dirty="0"/>
              <a:t>Split into two slides </a:t>
            </a:r>
          </a:p>
          <a:p>
            <a:r>
              <a:rPr lang="en-US" altLang="ko-KR" dirty="0"/>
              <a:t>Animate</a:t>
            </a:r>
          </a:p>
          <a:p>
            <a:endParaRPr lang="en-US" altLang="ko-KR" dirty="0"/>
          </a:p>
          <a:p>
            <a:r>
              <a:rPr lang="en-US" altLang="ko-KR" dirty="0"/>
              <a:t>Can we make it better (for </a:t>
            </a:r>
            <a:r>
              <a:rPr lang="en-US" altLang="ko-KR" dirty="0" err="1"/>
              <a:t>rcd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5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Sub section name (difficult to scale)</a:t>
            </a:r>
          </a:p>
          <a:p>
            <a:r>
              <a:rPr lang="en-US" altLang="ko-KR" dirty="0"/>
              <a:t>Split into two slides </a:t>
            </a:r>
          </a:p>
          <a:p>
            <a:r>
              <a:rPr lang="en-US" altLang="ko-KR" dirty="0"/>
              <a:t>Animate</a:t>
            </a:r>
          </a:p>
          <a:p>
            <a:endParaRPr lang="en-US" altLang="ko-KR" dirty="0"/>
          </a:p>
          <a:p>
            <a:r>
              <a:rPr lang="en-US" altLang="ko-KR" dirty="0"/>
              <a:t>Can we make it better (for </a:t>
            </a:r>
            <a:r>
              <a:rPr lang="en-US" altLang="ko-KR" dirty="0" err="1"/>
              <a:t>rcd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894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Picture of sail (membrane, real estate)</a:t>
            </a:r>
          </a:p>
          <a:p>
            <a:r>
              <a:rPr lang="en-US" altLang="ko-KR" dirty="0"/>
              <a:t>Play with membrane itself</a:t>
            </a:r>
          </a:p>
          <a:p>
            <a:endParaRPr lang="en-US" altLang="ko-KR" dirty="0"/>
          </a:p>
          <a:p>
            <a:r>
              <a:rPr lang="en-US" altLang="ko-KR" dirty="0"/>
              <a:t>Next slide – just </a:t>
            </a:r>
            <a:r>
              <a:rPr lang="en-US" altLang="ko-KR" dirty="0" err="1"/>
              <a:t>kirigami</a:t>
            </a:r>
            <a:r>
              <a:rPr lang="en-US" altLang="ko-KR" dirty="0"/>
              <a:t> (soft robotics, also made of Kapton)</a:t>
            </a:r>
          </a:p>
          <a:p>
            <a:endParaRPr lang="en-US" altLang="ko-KR" dirty="0"/>
          </a:p>
          <a:p>
            <a:r>
              <a:rPr lang="en-US" altLang="ko-KR" dirty="0"/>
              <a:t>Next slide – this slide </a:t>
            </a:r>
          </a:p>
          <a:p>
            <a:r>
              <a:rPr lang="en-US" altLang="ko-KR" dirty="0"/>
              <a:t>Animate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smaller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0217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Picture of sail (membrane, real estate)</a:t>
            </a:r>
          </a:p>
          <a:p>
            <a:r>
              <a:rPr lang="en-US" altLang="ko-KR" dirty="0"/>
              <a:t>Play with membrane itself</a:t>
            </a:r>
          </a:p>
          <a:p>
            <a:endParaRPr lang="en-US" altLang="ko-KR" dirty="0"/>
          </a:p>
          <a:p>
            <a:r>
              <a:rPr lang="en-US" altLang="ko-KR" dirty="0"/>
              <a:t>Next slide – just </a:t>
            </a:r>
            <a:r>
              <a:rPr lang="en-US" altLang="ko-KR" dirty="0" err="1"/>
              <a:t>kirigami</a:t>
            </a:r>
            <a:r>
              <a:rPr lang="en-US" altLang="ko-KR" dirty="0"/>
              <a:t> (soft robotics, also made of Kapton)</a:t>
            </a:r>
          </a:p>
          <a:p>
            <a:endParaRPr lang="en-US" altLang="ko-KR" dirty="0"/>
          </a:p>
          <a:p>
            <a:r>
              <a:rPr lang="en-US" altLang="ko-KR" dirty="0"/>
              <a:t>Next slide – this slide </a:t>
            </a:r>
          </a:p>
          <a:p>
            <a:r>
              <a:rPr lang="en-US" altLang="ko-KR" dirty="0"/>
              <a:t>Animate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smaller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682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86ecfe271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286ecfe2715_0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286ecfe2715_0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194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slides</a:t>
            </a:r>
          </a:p>
          <a:p>
            <a:endParaRPr lang="en-US" altLang="ko-KR" dirty="0"/>
          </a:p>
          <a:p>
            <a:r>
              <a:rPr lang="en-US" altLang="ko-KR" dirty="0"/>
              <a:t>https://www.liebertpub.com/doi/10.1089/soro.2019.0164</a:t>
            </a:r>
          </a:p>
          <a:p>
            <a:r>
              <a:rPr lang="en-US" altLang="ko-KR" dirty="0"/>
              <a:t>https://pubs.acs.org/doi/full/10.1021/nn505535k?src=recsys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001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slides</a:t>
            </a:r>
          </a:p>
          <a:p>
            <a:endParaRPr lang="en-US" altLang="ko-KR" dirty="0"/>
          </a:p>
          <a:p>
            <a:r>
              <a:rPr lang="en-US" altLang="ko-KR" dirty="0"/>
              <a:t>https://www.liebertpub.com/doi/10.1089/soro.2019.0164</a:t>
            </a:r>
          </a:p>
          <a:p>
            <a:r>
              <a:rPr lang="en-US" altLang="ko-KR" dirty="0"/>
              <a:t>https://pubs.acs.org/doi/full/10.1021/nn505535k?src=recsys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434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Image of sails </a:t>
            </a:r>
          </a:p>
          <a:p>
            <a:endParaRPr lang="en-US" altLang="ko-KR" dirty="0"/>
          </a:p>
          <a:p>
            <a:r>
              <a:rPr lang="en-US" altLang="ko-KR" dirty="0"/>
              <a:t>Next slide only actuation</a:t>
            </a:r>
          </a:p>
          <a:p>
            <a:endParaRPr lang="en-US" altLang="ko-KR" dirty="0"/>
          </a:p>
          <a:p>
            <a:r>
              <a:rPr lang="en-US" altLang="ko-KR" dirty="0"/>
              <a:t>Next slide – temperature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793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Image of sails </a:t>
            </a:r>
          </a:p>
          <a:p>
            <a:endParaRPr lang="en-US" altLang="ko-KR" dirty="0"/>
          </a:p>
          <a:p>
            <a:r>
              <a:rPr lang="en-US" altLang="ko-KR" dirty="0"/>
              <a:t>Next slide only actuation</a:t>
            </a:r>
          </a:p>
          <a:p>
            <a:endParaRPr lang="en-US" altLang="ko-KR" dirty="0"/>
          </a:p>
          <a:p>
            <a:r>
              <a:rPr lang="en-US" altLang="ko-KR" dirty="0"/>
              <a:t>Next slide – temperature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763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Image of sails </a:t>
            </a:r>
          </a:p>
          <a:p>
            <a:endParaRPr lang="en-US" altLang="ko-KR" dirty="0"/>
          </a:p>
          <a:p>
            <a:r>
              <a:rPr lang="en-US" altLang="ko-KR" dirty="0"/>
              <a:t>Next slide only actuation</a:t>
            </a:r>
          </a:p>
          <a:p>
            <a:endParaRPr lang="en-US" altLang="ko-KR" dirty="0"/>
          </a:p>
          <a:p>
            <a:r>
              <a:rPr lang="en-US" altLang="ko-KR" dirty="0"/>
              <a:t>Next slide – temperature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558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slides </a:t>
            </a:r>
          </a:p>
          <a:p>
            <a:endParaRPr lang="en-US" altLang="ko-KR" dirty="0"/>
          </a:p>
          <a:p>
            <a:r>
              <a:rPr lang="en-US" altLang="ko-KR" dirty="0"/>
              <a:t>Image only in first slide</a:t>
            </a:r>
          </a:p>
          <a:p>
            <a:r>
              <a:rPr lang="en-US" altLang="ko-KR" dirty="0"/>
              <a:t>Video- how much does it actuate</a:t>
            </a:r>
          </a:p>
          <a:p>
            <a:endParaRPr lang="en-US" altLang="ko-KR" dirty="0"/>
          </a:p>
          <a:p>
            <a:r>
              <a:rPr lang="en-US" altLang="ko-KR" dirty="0"/>
              <a:t>Add another slide – curved and uncurved (schematic)</a:t>
            </a:r>
          </a:p>
          <a:p>
            <a:endParaRPr lang="en-US" altLang="ko-KR" dirty="0"/>
          </a:p>
          <a:p>
            <a:r>
              <a:rPr lang="en-US" altLang="ko-KR" dirty="0"/>
              <a:t>Better connection </a:t>
            </a:r>
          </a:p>
          <a:p>
            <a:r>
              <a:rPr lang="en-US" altLang="ko-KR" dirty="0"/>
              <a:t>Speak while video is playing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983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slides </a:t>
            </a:r>
          </a:p>
          <a:p>
            <a:endParaRPr lang="en-US" altLang="ko-KR" dirty="0"/>
          </a:p>
          <a:p>
            <a:r>
              <a:rPr lang="en-US" altLang="ko-KR" dirty="0"/>
              <a:t>Image only in first slide</a:t>
            </a:r>
          </a:p>
          <a:p>
            <a:r>
              <a:rPr lang="en-US" altLang="ko-KR" dirty="0"/>
              <a:t>Video- how much does it actuate</a:t>
            </a:r>
          </a:p>
          <a:p>
            <a:endParaRPr lang="en-US" altLang="ko-KR" dirty="0"/>
          </a:p>
          <a:p>
            <a:r>
              <a:rPr lang="en-US" altLang="ko-KR" dirty="0"/>
              <a:t>Add another slide – curved and uncurved (schematic)</a:t>
            </a:r>
          </a:p>
          <a:p>
            <a:endParaRPr lang="en-US" altLang="ko-KR" dirty="0"/>
          </a:p>
          <a:p>
            <a:r>
              <a:rPr lang="en-US" altLang="ko-KR" dirty="0"/>
              <a:t>Better connection </a:t>
            </a:r>
          </a:p>
          <a:p>
            <a:r>
              <a:rPr lang="en-US" altLang="ko-KR" dirty="0"/>
              <a:t>Speak while video is playing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747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slides </a:t>
            </a:r>
          </a:p>
          <a:p>
            <a:endParaRPr lang="en-US" altLang="ko-KR" dirty="0"/>
          </a:p>
          <a:p>
            <a:r>
              <a:rPr lang="en-US" altLang="ko-KR" dirty="0"/>
              <a:t>Image only in first slide</a:t>
            </a:r>
          </a:p>
          <a:p>
            <a:r>
              <a:rPr lang="en-US" altLang="ko-KR" dirty="0"/>
              <a:t>Video- how much does it actuate</a:t>
            </a:r>
          </a:p>
          <a:p>
            <a:endParaRPr lang="en-US" altLang="ko-KR" dirty="0"/>
          </a:p>
          <a:p>
            <a:r>
              <a:rPr lang="en-US" altLang="ko-KR" dirty="0"/>
              <a:t>Add another slide – curved and uncurved (schematic)</a:t>
            </a:r>
          </a:p>
          <a:p>
            <a:endParaRPr lang="en-US" altLang="ko-KR" dirty="0"/>
          </a:p>
          <a:p>
            <a:r>
              <a:rPr lang="en-US" altLang="ko-KR" dirty="0"/>
              <a:t>Better connection </a:t>
            </a:r>
          </a:p>
          <a:p>
            <a:r>
              <a:rPr lang="en-US" altLang="ko-KR" dirty="0"/>
              <a:t>Speak while video is playing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5327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Separate slide </a:t>
            </a:r>
          </a:p>
          <a:p>
            <a:r>
              <a:rPr lang="en-US" altLang="ko-KR" dirty="0"/>
              <a:t>Both side coated, cuts instead of </a:t>
            </a:r>
            <a:r>
              <a:rPr lang="en-US" altLang="ko-KR" dirty="0" err="1"/>
              <a:t>kirigami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Radiation pressure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0302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Separate slide </a:t>
            </a:r>
          </a:p>
          <a:p>
            <a:r>
              <a:rPr lang="en-US" altLang="ko-KR" dirty="0"/>
              <a:t>Both side coated, cuts instead of </a:t>
            </a:r>
            <a:r>
              <a:rPr lang="en-US" altLang="ko-KR" dirty="0" err="1"/>
              <a:t>kirigami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Radiation pressure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134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Put actuator picture in the slide </a:t>
            </a:r>
          </a:p>
          <a:p>
            <a:r>
              <a:rPr lang="en-US" altLang="ko-KR" dirty="0"/>
              <a:t>visualize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237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Asymmetric</a:t>
            </a:r>
          </a:p>
          <a:p>
            <a:endParaRPr lang="en-US" altLang="ko-KR" dirty="0"/>
          </a:p>
          <a:p>
            <a:r>
              <a:rPr lang="en-US" altLang="ko-KR" dirty="0" err="1"/>
              <a:t>Comsol</a:t>
            </a:r>
            <a:r>
              <a:rPr lang="en-US" altLang="ko-KR" dirty="0"/>
              <a:t> image – </a:t>
            </a:r>
            <a:r>
              <a:rPr lang="en-US" altLang="ko-KR" dirty="0" err="1"/>
              <a:t>powerpoint</a:t>
            </a:r>
            <a:r>
              <a:rPr lang="en-US" altLang="ko-KR" dirty="0"/>
              <a:t> image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160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Asymmetric</a:t>
            </a:r>
          </a:p>
          <a:p>
            <a:endParaRPr lang="en-US" altLang="ko-KR" dirty="0"/>
          </a:p>
          <a:p>
            <a:r>
              <a:rPr lang="en-US" altLang="ko-KR" dirty="0" err="1"/>
              <a:t>Comsol</a:t>
            </a:r>
            <a:r>
              <a:rPr lang="en-US" altLang="ko-KR" dirty="0"/>
              <a:t> image – </a:t>
            </a:r>
            <a:r>
              <a:rPr lang="en-US" altLang="ko-KR" dirty="0" err="1"/>
              <a:t>powerpoint</a:t>
            </a:r>
            <a:r>
              <a:rPr lang="en-US" altLang="ko-KR" dirty="0"/>
              <a:t> image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61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Asymmetric</a:t>
            </a:r>
          </a:p>
          <a:p>
            <a:endParaRPr lang="en-US" altLang="ko-KR" dirty="0"/>
          </a:p>
          <a:p>
            <a:r>
              <a:rPr lang="en-US" altLang="ko-KR" dirty="0" err="1"/>
              <a:t>Comsol</a:t>
            </a:r>
            <a:r>
              <a:rPr lang="en-US" altLang="ko-KR" dirty="0"/>
              <a:t> image – </a:t>
            </a:r>
            <a:r>
              <a:rPr lang="en-US" altLang="ko-KR" dirty="0" err="1"/>
              <a:t>powerpoint</a:t>
            </a:r>
            <a:r>
              <a:rPr lang="en-US" altLang="ko-KR" dirty="0"/>
              <a:t> image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7210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several slides</a:t>
            </a:r>
          </a:p>
          <a:p>
            <a:r>
              <a:rPr lang="en-US" altLang="ko-KR" dirty="0"/>
              <a:t>Asymmetric</a:t>
            </a:r>
          </a:p>
          <a:p>
            <a:endParaRPr lang="en-US" altLang="ko-KR" dirty="0"/>
          </a:p>
          <a:p>
            <a:r>
              <a:rPr lang="en-US" altLang="ko-KR" dirty="0" err="1"/>
              <a:t>Comsol</a:t>
            </a:r>
            <a:r>
              <a:rPr lang="en-US" altLang="ko-KR" dirty="0"/>
              <a:t> image – </a:t>
            </a:r>
            <a:r>
              <a:rPr lang="en-US" altLang="ko-KR" dirty="0" err="1"/>
              <a:t>powerpoint</a:t>
            </a:r>
            <a:r>
              <a:rPr lang="en-US" altLang="ko-KR" dirty="0"/>
              <a:t> image</a:t>
            </a:r>
          </a:p>
          <a:p>
            <a:endParaRPr lang="en-US" altLang="ko-KR" dirty="0"/>
          </a:p>
          <a:p>
            <a:r>
              <a:rPr lang="en-US" altLang="ko-KR" dirty="0"/>
              <a:t>Expand bi-directional </a:t>
            </a:r>
          </a:p>
          <a:p>
            <a:r>
              <a:rPr lang="en-US" altLang="ko-KR" dirty="0" err="1"/>
              <a:t>Kirigami</a:t>
            </a:r>
            <a:r>
              <a:rPr lang="en-US" altLang="ko-KR" dirty="0"/>
              <a:t> application to solar sail</a:t>
            </a:r>
          </a:p>
          <a:p>
            <a:r>
              <a:rPr lang="en-US" altLang="ko-KR" dirty="0"/>
              <a:t>Actual sail application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748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actuator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6582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Split into two actuator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3603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7546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86ecfe271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286ecfe2715_0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9" name="Google Shape;239;g286ecfe2715_0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20447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86ecfe271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286ecfe2715_0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Image of a sail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Thrust vector to both images</a:t>
            </a:r>
            <a:endParaRPr dirty="0"/>
          </a:p>
        </p:txBody>
      </p:sp>
      <p:sp>
        <p:nvSpPr>
          <p:cNvPr id="239" name="Google Shape;239;g286ecfe2715_0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29966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Pattern and sunlight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73754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Not too much detail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2338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Not too much detail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F2F92-AB50-4048-BEB8-11FA5E7EC85F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6788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86ecfe271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286ecfe2715_0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Grateful for </a:t>
            </a:r>
            <a:r>
              <a:rPr lang="en-US"/>
              <a:t>funding agencies </a:t>
            </a:r>
            <a:endParaRPr/>
          </a:p>
        </p:txBody>
      </p:sp>
      <p:sp>
        <p:nvSpPr>
          <p:cNvPr id="239" name="Google Shape;239;g286ecfe2715_0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006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F8B8-986E-A033-DDAD-E2760B2B2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BC6F3-58DE-4A23-DA5C-9352673AFC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278B9-45DA-480E-72F4-094EFA49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97205-3F1A-9C4F-F262-FCAD91857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B37BC-0B26-50FB-2248-ECF2156A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1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F6F13-A8BC-794B-F3B3-2F758AB7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8361E-B2E6-94C4-E4C1-F0893D665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427A1-4364-53C1-06C9-424FE7BC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1DBD0-8CF4-113E-9A7E-3E0E319A5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74848-A49C-8261-20C9-C1E1CD1E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1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FDA2-648C-640C-B0D7-5EE7AF437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5747A-0649-0D93-DAEC-80E3A4B2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305DF-B4E1-3AAC-48F5-93C10B8D3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AA44F-FC5E-84EE-7BB9-558CE821F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D54BC-A7FF-A987-7BB3-86D869C31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7A1B1-5F80-295F-3B98-93AF61F19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AA4AA-1F44-0101-D9B7-2CC61F8DB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F28A2-83D6-6E4A-A080-1210AD5B1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A6285-08E8-247A-9F86-74EA4B84D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D9039-749C-01D1-8F48-93A3FD2A2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0B05F-2F59-7605-4F24-8ABAB592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5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FA4EF-7524-B9F4-F907-FA8D1DC6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7C6D4-DD07-14E2-B4AF-6DAC4FF7D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509CF-F0D0-30A1-F1B4-E84025BCF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A63D4C-62FB-8BCF-AF9F-B1E2A4AEB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934665-FD1F-EF68-4D5C-E243440C3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9E72AE-C1CC-6EB3-25DF-7BB52E717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2838B2-0B1F-2106-EBD3-DD722D16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C7B38C-2D86-F960-6AC7-0526D0C2A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5BA62-985D-BA89-3948-D53B57EC7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3ED54C-98FE-6D82-FA78-BA8DE7EE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AD18A9-8331-4A7B-5FCE-FD6001CAD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59B5D-9020-B49C-586D-11410C566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9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BCEB4-42E2-8D75-9967-0DBBF86D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37A0D-E235-8C8B-BA61-E7940A609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A1A58-B2AB-BE82-9BDE-AE872939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6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0492-8586-1ADE-27A9-7A89A4E62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E461C-EB59-8F3D-80A8-4A4615304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3FDC0-55A8-0543-A9D5-A69F170E4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207FB-075E-A036-24BB-9D36538CC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564E21-3F21-1EE8-EB9F-2ACC73EA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43DDF-9DE3-1E4C-381D-D1FA6F59E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6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1752F-1389-5609-73CF-32AC2E62F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EA136-5592-D03F-0E12-88C963DDD4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5F962-76D6-784E-9270-49816F1BE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BEC9C-DF51-C0CB-18F1-0AE30440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23F65-2EC9-1EF6-BA97-1ABB8E80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77DA2-73CD-9841-34B4-18341091D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8855-9439-9A67-FBB3-91BBF117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2BEDE-7844-E86A-41BC-A64DD430A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2FD2D-C85D-10D8-180B-6CEBF9A2A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82CFD-B89F-8ABF-1EB3-92CEFCCB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584E0-192E-8237-FACD-171E4535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6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43692F-ACC3-319B-5D4E-F5EAE0AE7A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42A81-AB5A-06A8-613C-669049721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08CF5-DFBE-2793-68CB-D252F9259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DB311-92DF-6B21-90B6-C18929021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45158-E931-27B5-760F-265EB6F7D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03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57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12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82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3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98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473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9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5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97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5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9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0DDD1A-7F36-30DD-B249-E62D6C17B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EFD8-301D-A51B-4DBD-3828705CE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9C31A-32A7-28C4-7AF7-74C352DC1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2A57CC-9DDF-40AA-AB26-8E24EDA752A6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1D3BF-1C43-3AF0-89E9-1619F2579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72298-98B7-CCE0-0B70-A359F4A85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FFFCA6-1266-4BA6-96E2-8B4E4645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2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088ED-FF2C-4E0C-A247-26AB3BAB3601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2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-2524"/>
          <a:stretch/>
        </p:blipFill>
        <p:spPr>
          <a:xfrm>
            <a:off x="0" y="-1"/>
            <a:ext cx="12192000" cy="7088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8808" y="1160249"/>
            <a:ext cx="880533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Thin-Film </a:t>
            </a:r>
            <a:r>
              <a:rPr lang="en-US" sz="4400" b="1" dirty="0" err="1">
                <a:solidFill>
                  <a:schemeClr val="bg1"/>
                </a:solidFill>
              </a:rPr>
              <a:t>Kirigami</a:t>
            </a:r>
            <a:r>
              <a:rPr lang="en-US" sz="4400" b="1" dirty="0">
                <a:solidFill>
                  <a:schemeClr val="bg1"/>
                </a:solidFill>
              </a:rPr>
              <a:t> Actuators for Solar Sail Attitude Control</a:t>
            </a:r>
          </a:p>
          <a:p>
            <a:endParaRPr lang="en-US" sz="3000" b="1" dirty="0">
              <a:solidFill>
                <a:schemeClr val="bg1"/>
              </a:solidFill>
            </a:endParaRPr>
          </a:p>
          <a:p>
            <a:endParaRPr lang="en-US" sz="3000" b="1" dirty="0">
              <a:solidFill>
                <a:schemeClr val="bg1"/>
              </a:solidFill>
            </a:endParaRPr>
          </a:p>
          <a:p>
            <a:endParaRPr lang="en-US" sz="3000" b="1" dirty="0">
              <a:solidFill>
                <a:schemeClr val="bg1"/>
              </a:solidFill>
            </a:endParaRPr>
          </a:p>
          <a:p>
            <a:endParaRPr lang="en-US" sz="3000" b="1" dirty="0">
              <a:solidFill>
                <a:schemeClr val="bg1"/>
              </a:solidFill>
            </a:endParaRPr>
          </a:p>
          <a:p>
            <a:pPr algn="r"/>
            <a:r>
              <a:rPr lang="en-US" sz="3000" b="1" dirty="0">
                <a:solidFill>
                  <a:schemeClr val="bg1"/>
                </a:solidFill>
              </a:rPr>
              <a:t>Hanseong Jo</a:t>
            </a:r>
          </a:p>
          <a:p>
            <a:pPr algn="r"/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4098" name="Picture 2" descr="UCLA Logo and symbol, meaning, history, PNG, bra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027" y="5451403"/>
            <a:ext cx="1459339" cy="82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NASA">
            <a:extLst>
              <a:ext uri="{FF2B5EF4-FFF2-40B4-BE49-F238E27FC236}">
                <a16:creationId xmlns:a16="http://schemas.microsoft.com/office/drawing/2014/main" id="{843297A3-2BEA-C9F5-5D51-E08636E6F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141" y="5103198"/>
            <a:ext cx="1884756" cy="148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716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Georgia" panose="02040502050405020303" pitchFamily="18" charset="0"/>
                <a:cs typeface="Calibri" panose="020F0502020204030204" pitchFamily="34" charset="0"/>
              </a:rPr>
              <a:t>Current Status of Space Exploration</a:t>
            </a:r>
            <a:endParaRPr lang="ko-KR" altLang="en-US" sz="2400" b="1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72F308-6938-8E06-5695-B91D8776E35F}"/>
              </a:ext>
            </a:extLst>
          </p:cNvPr>
          <p:cNvSpPr txBox="1"/>
          <p:nvPr/>
        </p:nvSpPr>
        <p:spPr>
          <a:xfrm>
            <a:off x="2835892" y="6406327"/>
            <a:ext cx="10994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3C9A528-B543-4BFE-ACF0-33351409B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9" y="1104773"/>
            <a:ext cx="11844000" cy="514869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A31A744-10A0-FD9C-AC04-ACF849ACD9D2}"/>
              </a:ext>
            </a:extLst>
          </p:cNvPr>
          <p:cNvCxnSpPr>
            <a:cxnSpLocks/>
          </p:cNvCxnSpPr>
          <p:nvPr/>
        </p:nvCxnSpPr>
        <p:spPr>
          <a:xfrm flipV="1">
            <a:off x="5650859" y="3789169"/>
            <a:ext cx="0" cy="10788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8F04D743-BFCF-19F4-5585-CD977E6FD6C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464398" y="4370416"/>
            <a:ext cx="1642722" cy="48022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61D3834-E7CB-4359-7637-868013562F62}"/>
              </a:ext>
            </a:extLst>
          </p:cNvPr>
          <p:cNvSpPr txBox="1"/>
          <p:nvPr/>
        </p:nvSpPr>
        <p:spPr>
          <a:xfrm>
            <a:off x="5381145" y="4822522"/>
            <a:ext cx="219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Voyager 1 (161 AU)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7BC70C-EC25-C7DA-01D2-DC3CF14BBC6E}"/>
              </a:ext>
            </a:extLst>
          </p:cNvPr>
          <p:cNvSpPr txBox="1"/>
          <p:nvPr/>
        </p:nvSpPr>
        <p:spPr>
          <a:xfrm>
            <a:off x="4836233" y="5385865"/>
            <a:ext cx="219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Voyager 2 (135 AU)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CF04D5D-E1B1-EEA4-C34E-EA34011CA7A6}"/>
              </a:ext>
            </a:extLst>
          </p:cNvPr>
          <p:cNvCxnSpPr>
            <a:cxnSpLocks/>
          </p:cNvCxnSpPr>
          <p:nvPr/>
        </p:nvCxnSpPr>
        <p:spPr>
          <a:xfrm flipH="1">
            <a:off x="777348" y="2644524"/>
            <a:ext cx="248885" cy="4763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E4CEEF3-A144-78F2-0283-52F84B18C753}"/>
              </a:ext>
            </a:extLst>
          </p:cNvPr>
          <p:cNvSpPr txBox="1"/>
          <p:nvPr/>
        </p:nvSpPr>
        <p:spPr>
          <a:xfrm>
            <a:off x="777348" y="2285954"/>
            <a:ext cx="219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2 Missions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F95F40-7EF3-8E4B-94EA-D54CC9948846}"/>
              </a:ext>
            </a:extLst>
          </p:cNvPr>
          <p:cNvSpPr txBox="1"/>
          <p:nvPr/>
        </p:nvSpPr>
        <p:spPr>
          <a:xfrm>
            <a:off x="4259493" y="6239847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Johns Hopkins APL</a:t>
            </a:r>
          </a:p>
        </p:txBody>
      </p:sp>
    </p:spTree>
    <p:extLst>
      <p:ext uri="{BB962C8B-B14F-4D97-AF65-F5344CB8AC3E}">
        <p14:creationId xmlns:p14="http://schemas.microsoft.com/office/powerpoint/2010/main" val="3701073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3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Solar Sail: Next Generation Propulsion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72F308-6938-8E06-5695-B91D8776E35F}"/>
              </a:ext>
            </a:extLst>
          </p:cNvPr>
          <p:cNvSpPr txBox="1"/>
          <p:nvPr/>
        </p:nvSpPr>
        <p:spPr>
          <a:xfrm>
            <a:off x="2835892" y="6406327"/>
            <a:ext cx="10994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</p:txBody>
      </p:sp>
      <p:pic>
        <p:nvPicPr>
          <p:cNvPr id="1028" name="Picture 4" descr="NASA, DARPA Partner with Industry on Mars Rocket Engine - NASA">
            <a:extLst>
              <a:ext uri="{FF2B5EF4-FFF2-40B4-BE49-F238E27FC236}">
                <a16:creationId xmlns:a16="http://schemas.microsoft.com/office/drawing/2014/main" id="{3A0F8480-3FBC-34F7-C5EA-1DF78E180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2" t="1201" r="15259" b="7463"/>
          <a:stretch/>
        </p:blipFill>
        <p:spPr bwMode="auto">
          <a:xfrm>
            <a:off x="323783" y="1957073"/>
            <a:ext cx="5381898" cy="397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D9E3FF-0B0A-7ED9-D435-F3953C6F258B}"/>
              </a:ext>
            </a:extLst>
          </p:cNvPr>
          <p:cNvSpPr txBox="1"/>
          <p:nvPr/>
        </p:nvSpPr>
        <p:spPr>
          <a:xfrm>
            <a:off x="2161862" y="1408865"/>
            <a:ext cx="1705739" cy="523220"/>
          </a:xfrm>
          <a:prstGeom prst="rect">
            <a:avLst/>
          </a:prstGeom>
          <a:noFill/>
          <a:ln w="38100" cmpd="thickThin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Rockets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1B64E3-5057-E431-556B-F7DB76086B73}"/>
              </a:ext>
            </a:extLst>
          </p:cNvPr>
          <p:cNvSpPr txBox="1"/>
          <p:nvPr/>
        </p:nvSpPr>
        <p:spPr>
          <a:xfrm>
            <a:off x="7515049" y="1408865"/>
            <a:ext cx="2857305" cy="523220"/>
          </a:xfrm>
          <a:prstGeom prst="rect">
            <a:avLst/>
          </a:prstGeom>
          <a:noFill/>
          <a:ln w="38100" cmpd="thickThin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Solar Sails</a:t>
            </a:r>
          </a:p>
        </p:txBody>
      </p:sp>
      <p:pic>
        <p:nvPicPr>
          <p:cNvPr id="1026" name="Picture 2" descr="Reinventing Solar Sail Technology to Push Space Exploration Boundaries |  UCLA Samueli School Of Engineering">
            <a:extLst>
              <a:ext uri="{FF2B5EF4-FFF2-40B4-BE49-F238E27FC236}">
                <a16:creationId xmlns:a16="http://schemas.microsoft.com/office/drawing/2014/main" id="{6FE327E6-05C8-6E8E-8775-5BA0F6C79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2" t="4358" r="169" b="473"/>
          <a:stretch/>
        </p:blipFill>
        <p:spPr bwMode="auto">
          <a:xfrm>
            <a:off x="6252753" y="1957073"/>
            <a:ext cx="5381898" cy="397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22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4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Solar Sails : Harnessing Solar Radiation Pressure for Propulsion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72F308-6938-8E06-5695-B91D8776E35F}"/>
              </a:ext>
            </a:extLst>
          </p:cNvPr>
          <p:cNvSpPr txBox="1"/>
          <p:nvPr/>
        </p:nvSpPr>
        <p:spPr>
          <a:xfrm>
            <a:off x="27431" y="5640337"/>
            <a:ext cx="1162594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radiation pressure (SRP) is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everywhere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pressure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of acceleration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high delta V</a:t>
            </a:r>
          </a:p>
          <a:p>
            <a:pPr marL="342900" indent="-3429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hysics - Is Electromagnetic Propulsion Like Radiation Pressure propulsion?  - Space Exploration Stack Exchange">
            <a:extLst>
              <a:ext uri="{FF2B5EF4-FFF2-40B4-BE49-F238E27FC236}">
                <a16:creationId xmlns:a16="http://schemas.microsoft.com/office/drawing/2014/main" id="{53256945-F257-4D5E-A9D2-609CD7ED2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683" y="1291338"/>
            <a:ext cx="4633576" cy="35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57A2F931-D91A-43CE-ADB9-ADEBEC1DE9AC}"/>
              </a:ext>
            </a:extLst>
          </p:cNvPr>
          <p:cNvGrpSpPr/>
          <p:nvPr/>
        </p:nvGrpSpPr>
        <p:grpSpPr>
          <a:xfrm>
            <a:off x="4246426" y="4908780"/>
            <a:ext cx="3344092" cy="586339"/>
            <a:chOff x="7781975" y="5650055"/>
            <a:chExt cx="3344092" cy="58633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FC364B-1327-4D8D-B10C-C22D856CD043}"/>
                </a:ext>
              </a:extLst>
            </p:cNvPr>
            <p:cNvSpPr txBox="1"/>
            <p:nvPr/>
          </p:nvSpPr>
          <p:spPr>
            <a:xfrm>
              <a:off x="7781975" y="5650055"/>
              <a:ext cx="3344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radiation pressure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F0C513-3148-942F-1A6C-0687891CD624}"/>
                </a:ext>
              </a:extLst>
            </p:cNvPr>
            <p:cNvSpPr txBox="1"/>
            <p:nvPr/>
          </p:nvSpPr>
          <p:spPr>
            <a:xfrm>
              <a:off x="7781975" y="5959395"/>
              <a:ext cx="33440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Credit: </a:t>
              </a:r>
              <a:r>
                <a:rPr lang="en-US" sz="1200" b="1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Adeli</a:t>
              </a:r>
              <a:r>
                <a: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Thesis, 2011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085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5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Solar Sails Enables New Possibilities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72F308-6938-8E06-5695-B91D8776E35F}"/>
              </a:ext>
            </a:extLst>
          </p:cNvPr>
          <p:cNvSpPr txBox="1"/>
          <p:nvPr/>
        </p:nvSpPr>
        <p:spPr>
          <a:xfrm>
            <a:off x="1817604" y="1372570"/>
            <a:ext cx="88254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acceleration (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very-high delta V)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new possibilities</a:t>
            </a:r>
          </a:p>
          <a:p>
            <a:pPr marL="342900" indent="-342900" algn="ctr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DEC853-C23C-4883-E7DE-E94072857DF1}"/>
              </a:ext>
            </a:extLst>
          </p:cNvPr>
          <p:cNvSpPr txBox="1"/>
          <p:nvPr/>
        </p:nvSpPr>
        <p:spPr>
          <a:xfrm>
            <a:off x="8388005" y="5521043"/>
            <a:ext cx="33440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(sub-L1 Lagrange point)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7A06279-3E11-6595-C9F2-7E4D082219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" r="1969"/>
          <a:stretch/>
        </p:blipFill>
        <p:spPr bwMode="auto">
          <a:xfrm>
            <a:off x="4104830" y="3169516"/>
            <a:ext cx="3982340" cy="231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CA47FE0-3861-4333-AFCE-B5A1472085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033" r="18874"/>
          <a:stretch/>
        </p:blipFill>
        <p:spPr>
          <a:xfrm>
            <a:off x="8338201" y="3105269"/>
            <a:ext cx="3621351" cy="239429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72F3A29-28E1-4C50-95C0-F4644EDF9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873" y="3049331"/>
            <a:ext cx="3176332" cy="25068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33761E-E28A-9572-5516-A9C70A5A4686}"/>
              </a:ext>
            </a:extLst>
          </p:cNvPr>
          <p:cNvSpPr txBox="1"/>
          <p:nvPr/>
        </p:nvSpPr>
        <p:spPr>
          <a:xfrm>
            <a:off x="397907" y="2537574"/>
            <a:ext cx="3334264" cy="400110"/>
          </a:xfrm>
          <a:prstGeom prst="rect">
            <a:avLst/>
          </a:prstGeom>
          <a:noFill/>
          <a:ln w="38100" cmpd="thickThin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 Transit to Outer Space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EB2BEC-52E4-5C6D-06F9-86C747DC3D89}"/>
              </a:ext>
            </a:extLst>
          </p:cNvPr>
          <p:cNvSpPr txBox="1"/>
          <p:nvPr/>
        </p:nvSpPr>
        <p:spPr>
          <a:xfrm>
            <a:off x="4303527" y="2534116"/>
            <a:ext cx="3584946" cy="400110"/>
          </a:xfrm>
          <a:prstGeom prst="rect">
            <a:avLst/>
          </a:prstGeom>
          <a:noFill/>
          <a:ln w="38100" cmpd="thickThin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Heliocentric Inclination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539C0A-274F-480D-9F77-B7B57EFF18E9}"/>
              </a:ext>
            </a:extLst>
          </p:cNvPr>
          <p:cNvSpPr txBox="1"/>
          <p:nvPr/>
        </p:nvSpPr>
        <p:spPr>
          <a:xfrm>
            <a:off x="8427027" y="2520930"/>
            <a:ext cx="3443698" cy="400110"/>
          </a:xfrm>
          <a:prstGeom prst="rect">
            <a:avLst/>
          </a:prstGeom>
          <a:noFill/>
          <a:ln w="38100" cmpd="thickThin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Trajectories &amp; Locations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4A15E1-3330-0C0C-2303-A6E970110467}"/>
              </a:ext>
            </a:extLst>
          </p:cNvPr>
          <p:cNvSpPr txBox="1"/>
          <p:nvPr/>
        </p:nvSpPr>
        <p:spPr>
          <a:xfrm>
            <a:off x="459903" y="5609120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Davoyan</a:t>
            </a:r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 et al.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, Optica, 2021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85F74F-A5D3-DA07-339F-48CC08DF42AD}"/>
              </a:ext>
            </a:extLst>
          </p:cNvPr>
          <p:cNvSpPr txBox="1"/>
          <p:nvPr/>
        </p:nvSpPr>
        <p:spPr>
          <a:xfrm>
            <a:off x="4423954" y="5515835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42814A-4765-1B80-8FE0-3D46A01838AD}"/>
              </a:ext>
            </a:extLst>
          </p:cNvPr>
          <p:cNvSpPr txBox="1"/>
          <p:nvPr/>
        </p:nvSpPr>
        <p:spPr>
          <a:xfrm>
            <a:off x="8310154" y="5786438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</a:p>
        </p:txBody>
      </p:sp>
    </p:spTree>
    <p:extLst>
      <p:ext uri="{BB962C8B-B14F-4D97-AF65-F5344CB8AC3E}">
        <p14:creationId xmlns:p14="http://schemas.microsoft.com/office/powerpoint/2010/main" val="26707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5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6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Control for Solar Sails: A Major Challenge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72F308-6938-8E06-5695-B91D8776E35F}"/>
              </a:ext>
            </a:extLst>
          </p:cNvPr>
          <p:cNvSpPr txBox="1"/>
          <p:nvPr/>
        </p:nvSpPr>
        <p:spPr>
          <a:xfrm>
            <a:off x="2835892" y="6406327"/>
            <a:ext cx="10994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1EE161-2930-987C-69CD-9171F8DCBF54}"/>
              </a:ext>
            </a:extLst>
          </p:cNvPr>
          <p:cNvGrpSpPr/>
          <p:nvPr/>
        </p:nvGrpSpPr>
        <p:grpSpPr>
          <a:xfrm>
            <a:off x="243949" y="1309035"/>
            <a:ext cx="7183084" cy="4734985"/>
            <a:chOff x="342625" y="1526124"/>
            <a:chExt cx="5471069" cy="4079392"/>
          </a:xfrm>
        </p:grpSpPr>
        <p:pic>
          <p:nvPicPr>
            <p:cNvPr id="6148" name="Picture 4" descr="Setting sail into space, propelled by sunshine">
              <a:extLst>
                <a:ext uri="{FF2B5EF4-FFF2-40B4-BE49-F238E27FC236}">
                  <a16:creationId xmlns:a16="http://schemas.microsoft.com/office/drawing/2014/main" id="{1733160D-661A-4EEF-AF94-8A908B098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625" y="1526124"/>
              <a:ext cx="5471069" cy="3802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8FB3282-58E2-108E-4A5A-99D79A041D52}"/>
                </a:ext>
              </a:extLst>
            </p:cNvPr>
            <p:cNvSpPr txBox="1"/>
            <p:nvPr/>
          </p:nvSpPr>
          <p:spPr>
            <a:xfrm>
              <a:off x="1406113" y="5328517"/>
              <a:ext cx="33440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Credit: </a:t>
              </a:r>
              <a:r>
                <a: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Planetary Society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BAC6B8C-6479-429D-A11D-AEAC94EB47D9}"/>
              </a:ext>
            </a:extLst>
          </p:cNvPr>
          <p:cNvSpPr txBox="1"/>
          <p:nvPr/>
        </p:nvSpPr>
        <p:spPr>
          <a:xfrm>
            <a:off x="7498080" y="1251481"/>
            <a:ext cx="4519920" cy="50937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Thrust = (Pressure) X (Sail Area)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 Solar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Sailcraft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large sail area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 thin &amp; lightweight sail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bus size &amp; weight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Control : Challenge</a:t>
            </a:r>
          </a:p>
          <a:p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scheme should be tailored for sails</a:t>
            </a: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054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7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364616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/>
                </a:solidFill>
                <a:latin typeface="Georgia" panose="02040502050405020303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Existing Sail Attitude Control Systems – Mechanical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D0F9EC-1E98-9002-F030-9552F7F318EA}"/>
              </a:ext>
            </a:extLst>
          </p:cNvPr>
          <p:cNvSpPr txBox="1"/>
          <p:nvPr/>
        </p:nvSpPr>
        <p:spPr>
          <a:xfrm>
            <a:off x="2133414" y="5910416"/>
            <a:ext cx="112766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08760" indent="-1325880"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Challenges: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high mass &amp; volume budget, not scalable 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Google Shape;313;p36">
            <a:extLst>
              <a:ext uri="{FF2B5EF4-FFF2-40B4-BE49-F238E27FC236}">
                <a16:creationId xmlns:a16="http://schemas.microsoft.com/office/drawing/2014/main" id="{67237D94-DA6D-C677-1C42-0F053430E7C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6373" y="2437007"/>
            <a:ext cx="4258050" cy="27544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89E915-C0BE-3AE4-F002-574D65CB51B4}"/>
              </a:ext>
            </a:extLst>
          </p:cNvPr>
          <p:cNvSpPr txBox="1"/>
          <p:nvPr/>
        </p:nvSpPr>
        <p:spPr>
          <a:xfrm>
            <a:off x="6959902" y="5412541"/>
            <a:ext cx="35666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Active mass translation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D8913F-910D-10A8-5402-767FD53C8703}"/>
              </a:ext>
            </a:extLst>
          </p:cNvPr>
          <p:cNvSpPr txBox="1"/>
          <p:nvPr/>
        </p:nvSpPr>
        <p:spPr>
          <a:xfrm>
            <a:off x="6938554" y="5160845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Orphee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AIAA Conf., 2018</a:t>
            </a:r>
          </a:p>
        </p:txBody>
      </p:sp>
      <p:pic>
        <p:nvPicPr>
          <p:cNvPr id="5124" name="Picture 4" descr="3: Apollo reaction control thruster assembly 2 | Download Scientific Diagram">
            <a:extLst>
              <a:ext uri="{FF2B5EF4-FFF2-40B4-BE49-F238E27FC236}">
                <a16:creationId xmlns:a16="http://schemas.microsoft.com/office/drawing/2014/main" id="{F57DC95E-A035-EAA7-F0A1-C83EE911C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33" y="2443494"/>
            <a:ext cx="3662779" cy="274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1F17952-82E8-DC17-3FB0-B56EE6AF33A4}"/>
              </a:ext>
            </a:extLst>
          </p:cNvPr>
          <p:cNvSpPr txBox="1"/>
          <p:nvPr/>
        </p:nvSpPr>
        <p:spPr>
          <a:xfrm>
            <a:off x="1573455" y="5430019"/>
            <a:ext cx="35666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Reaction control thruster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0556F8-D2B3-3BEA-1C1E-21F76695A9B9}"/>
              </a:ext>
            </a:extLst>
          </p:cNvPr>
          <p:cNvSpPr txBox="1"/>
          <p:nvPr/>
        </p:nvSpPr>
        <p:spPr>
          <a:xfrm>
            <a:off x="308758" y="519057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Credit: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NASA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63BA84-8731-0BD7-D810-ED5AF4918C34}"/>
              </a:ext>
            </a:extLst>
          </p:cNvPr>
          <p:cNvSpPr txBox="1"/>
          <p:nvPr/>
        </p:nvSpPr>
        <p:spPr>
          <a:xfrm>
            <a:off x="9130937" y="2028180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in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 SCOUT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9DD9EF-166B-EF9E-D2AA-2FE65FF2A547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is located at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difficult to scale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Near-Earth Asteroid Scout - Wikipedia">
            <a:extLst>
              <a:ext uri="{FF2B5EF4-FFF2-40B4-BE49-F238E27FC236}">
                <a16:creationId xmlns:a16="http://schemas.microsoft.com/office/drawing/2014/main" id="{3B573B24-E535-9523-ECD3-B536EB665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378" y="-1"/>
            <a:ext cx="2969624" cy="201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0C16899-7AE7-4FCB-9180-46934D321FAA}"/>
              </a:ext>
            </a:extLst>
          </p:cNvPr>
          <p:cNvCxnSpPr>
            <a:cxnSpLocks/>
          </p:cNvCxnSpPr>
          <p:nvPr/>
        </p:nvCxnSpPr>
        <p:spPr>
          <a:xfrm flipH="1" flipV="1">
            <a:off x="11048602" y="1228061"/>
            <a:ext cx="610396" cy="6344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25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  <p:bldP spid="24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56.png">
            <a:extLst>
              <a:ext uri="{FF2B5EF4-FFF2-40B4-BE49-F238E27FC236}">
                <a16:creationId xmlns:a16="http://schemas.microsoft.com/office/drawing/2014/main" id="{35B71126-5145-EC5F-D92D-36F435789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39501" y="1606271"/>
            <a:ext cx="6277409" cy="3091685"/>
          </a:xfrm>
          <a:prstGeom prst="rect">
            <a:avLst/>
          </a:prstGeom>
          <a:ln/>
        </p:spPr>
      </p:pic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8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364616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/>
                </a:solidFill>
                <a:latin typeface="Georgia" panose="02040502050405020303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Existing Sail Attitude Control Systems - Optical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A954A96-36D7-6D1E-E521-B22BFCCA14B3}"/>
              </a:ext>
            </a:extLst>
          </p:cNvPr>
          <p:cNvSpPr txBox="1"/>
          <p:nvPr/>
        </p:nvSpPr>
        <p:spPr>
          <a:xfrm>
            <a:off x="4423954" y="4506633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Ishida et al.,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Int.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Sp. Flt. D., 2017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65701D3-9A00-E99E-50E9-448E1CC1FABE}"/>
              </a:ext>
            </a:extLst>
          </p:cNvPr>
          <p:cNvSpPr txBox="1"/>
          <p:nvPr/>
        </p:nvSpPr>
        <p:spPr>
          <a:xfrm>
            <a:off x="4312697" y="4772278"/>
            <a:ext cx="35666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Reflection control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DC1236-E3E7-AA49-7E5F-7DB281B14D15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is located on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sail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scalable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0007608-F228-A241-537C-59468ECBD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"/>
          <a:stretch/>
        </p:blipFill>
        <p:spPr bwMode="auto">
          <a:xfrm>
            <a:off x="8968913" y="1"/>
            <a:ext cx="3223086" cy="213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299BBF4-C432-7A76-4278-8F5D4E851FC3}"/>
              </a:ext>
            </a:extLst>
          </p:cNvPr>
          <p:cNvCxnSpPr/>
          <p:nvPr/>
        </p:nvCxnSpPr>
        <p:spPr>
          <a:xfrm>
            <a:off x="8908410" y="466909"/>
            <a:ext cx="950614" cy="1810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AF46630-AD53-76CE-8332-7E99A70CC509}"/>
              </a:ext>
            </a:extLst>
          </p:cNvPr>
          <p:cNvSpPr txBox="1"/>
          <p:nvPr/>
        </p:nvSpPr>
        <p:spPr>
          <a:xfrm>
            <a:off x="8908410" y="2114267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in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IKAROS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828D3F-B08D-0CF1-3FE2-66BA56EF1623}"/>
              </a:ext>
            </a:extLst>
          </p:cNvPr>
          <p:cNvSpPr txBox="1"/>
          <p:nvPr/>
        </p:nvSpPr>
        <p:spPr>
          <a:xfrm>
            <a:off x="1427934" y="5400675"/>
            <a:ext cx="112766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08760" indent="-1325880"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Challenges: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hard to achieve 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roll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(no in-plane force), limited performance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5B6DC8-7385-7BAD-0BE8-80FCC370A261}"/>
              </a:ext>
            </a:extLst>
          </p:cNvPr>
          <p:cNvSpPr txBox="1"/>
          <p:nvPr/>
        </p:nvSpPr>
        <p:spPr>
          <a:xfrm>
            <a:off x="2840432" y="6145996"/>
            <a:ext cx="6186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08760" indent="-1325880" algn="ctr"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we make it better?</a:t>
            </a:r>
          </a:p>
        </p:txBody>
      </p:sp>
    </p:spTree>
    <p:extLst>
      <p:ext uri="{BB962C8B-B14F-4D97-AF65-F5344CB8AC3E}">
        <p14:creationId xmlns:p14="http://schemas.microsoft.com/office/powerpoint/2010/main" val="227655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9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364616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/>
                </a:solidFill>
                <a:latin typeface="Georgia" panose="02040502050405020303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Plenty of Real Estate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LightSail Solar Sail Spacecraft Goes Silent Again | Space">
            <a:extLst>
              <a:ext uri="{FF2B5EF4-FFF2-40B4-BE49-F238E27FC236}">
                <a16:creationId xmlns:a16="http://schemas.microsoft.com/office/drawing/2014/main" id="{A1463331-39CC-8831-AC88-263AE0127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3" b="14843"/>
          <a:stretch/>
        </p:blipFill>
        <p:spPr bwMode="auto">
          <a:xfrm>
            <a:off x="304800" y="1290051"/>
            <a:ext cx="6405154" cy="475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CAA9B8-233E-D1DD-0759-CE15F784FDBD}"/>
              </a:ext>
            </a:extLst>
          </p:cNvPr>
          <p:cNvSpPr txBox="1"/>
          <p:nvPr/>
        </p:nvSpPr>
        <p:spPr>
          <a:xfrm>
            <a:off x="6810103" y="2367171"/>
            <a:ext cx="538189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sail membrane is massive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manipulate the membrane?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A9B89-9A9B-4413-1BD3-87DA7F900734}"/>
              </a:ext>
            </a:extLst>
          </p:cNvPr>
          <p:cNvSpPr txBox="1"/>
          <p:nvPr/>
        </p:nvSpPr>
        <p:spPr>
          <a:xfrm>
            <a:off x="479143" y="5631462"/>
            <a:ext cx="11625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0" indent="-108000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Engineered thin polymers films has unique characteristics and are used for optical applications </a:t>
            </a: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10</a:t>
            </a:fld>
            <a:endParaRPr lang="ko-KR" altLang="en-US" sz="1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Engineered Membranes in Soft Robotics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DA308C9-C620-5EA4-2292-83F291EEFE38}"/>
              </a:ext>
            </a:extLst>
          </p:cNvPr>
          <p:cNvSpPr txBox="1"/>
          <p:nvPr/>
        </p:nvSpPr>
        <p:spPr>
          <a:xfrm>
            <a:off x="1373977" y="4938300"/>
            <a:ext cx="2480401" cy="27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Parallel-cut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 descr="A metal frame with a yellow strip&#10;&#10;Description automatically generated with medium confidence">
            <a:extLst>
              <a:ext uri="{FF2B5EF4-FFF2-40B4-BE49-F238E27FC236}">
                <a16:creationId xmlns:a16="http://schemas.microsoft.com/office/drawing/2014/main" id="{422A18C8-340F-51E1-FE41-055FDB54F6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5" r="13118"/>
          <a:stretch/>
        </p:blipFill>
        <p:spPr>
          <a:xfrm>
            <a:off x="348170" y="1703117"/>
            <a:ext cx="4278404" cy="323518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476ACCD-0CA2-F07F-D937-D3E05EEA4956}"/>
              </a:ext>
            </a:extLst>
          </p:cNvPr>
          <p:cNvCxnSpPr>
            <a:cxnSpLocks/>
          </p:cNvCxnSpPr>
          <p:nvPr/>
        </p:nvCxnSpPr>
        <p:spPr>
          <a:xfrm>
            <a:off x="3447798" y="1557899"/>
            <a:ext cx="0" cy="12366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FBB59CA-7267-ACBA-654A-361F3CFC53FD}"/>
              </a:ext>
            </a:extLst>
          </p:cNvPr>
          <p:cNvSpPr txBox="1"/>
          <p:nvPr/>
        </p:nvSpPr>
        <p:spPr>
          <a:xfrm>
            <a:off x="2207597" y="1188335"/>
            <a:ext cx="2480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Kapton</a:t>
            </a:r>
          </a:p>
        </p:txBody>
      </p:sp>
      <p:pic>
        <p:nvPicPr>
          <p:cNvPr id="4098" name="Picture 2" descr="Art-inspired solar cells">
            <a:extLst>
              <a:ext uri="{FF2B5EF4-FFF2-40B4-BE49-F238E27FC236}">
                <a16:creationId xmlns:a16="http://schemas.microsoft.com/office/drawing/2014/main" id="{EC031316-FC90-51D3-3FEA-9FCFB080E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1" t="-4382" r="5722" b="-819"/>
          <a:stretch/>
        </p:blipFill>
        <p:spPr bwMode="auto">
          <a:xfrm>
            <a:off x="8595704" y="1886025"/>
            <a:ext cx="3065246" cy="258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0075C5B-7895-0CEE-1D8F-C16DE763B662}"/>
              </a:ext>
            </a:extLst>
          </p:cNvPr>
          <p:cNvSpPr txBox="1"/>
          <p:nvPr/>
        </p:nvSpPr>
        <p:spPr>
          <a:xfrm>
            <a:off x="8888126" y="4452066"/>
            <a:ext cx="2480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Trackers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18E3BF4-947E-9FDC-5CA8-C04F5D4D84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625" b="14996"/>
          <a:stretch/>
        </p:blipFill>
        <p:spPr>
          <a:xfrm>
            <a:off x="5870124" y="2002031"/>
            <a:ext cx="2476180" cy="247097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8CB031F-860A-5E1F-4CC0-93E6C02730AD}"/>
              </a:ext>
            </a:extLst>
          </p:cNvPr>
          <p:cNvSpPr txBox="1"/>
          <p:nvPr/>
        </p:nvSpPr>
        <p:spPr>
          <a:xfrm>
            <a:off x="5859171" y="4447414"/>
            <a:ext cx="2480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Array</a:t>
            </a:r>
          </a:p>
        </p:txBody>
      </p:sp>
    </p:spTree>
    <p:extLst>
      <p:ext uri="{BB962C8B-B14F-4D97-AF65-F5344CB8AC3E}">
        <p14:creationId xmlns:p14="http://schemas.microsoft.com/office/powerpoint/2010/main" val="200443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A9B89-9A9B-4413-1BD3-87DA7F900734}"/>
              </a:ext>
            </a:extLst>
          </p:cNvPr>
          <p:cNvSpPr txBox="1"/>
          <p:nvPr/>
        </p:nvSpPr>
        <p:spPr>
          <a:xfrm>
            <a:off x="392057" y="5571686"/>
            <a:ext cx="11625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0" indent="-108000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system can be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into the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sail film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itself → simple, ultralight, deployable, scalable</a:t>
            </a: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11</a:t>
            </a:fld>
            <a:endParaRPr lang="ko-KR" altLang="en-US" sz="1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Georgia" panose="02040502050405020303" pitchFamily="18" charset="0"/>
                <a:cs typeface="Calibri" panose="020F0502020204030204" pitchFamily="34" charset="0"/>
              </a:rPr>
              <a:t>Proposed Embedded Thin-Film Control System</a:t>
            </a:r>
            <a:endParaRPr lang="ko-KR" altLang="en-US" sz="2400" b="1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A269C1-141A-ACFB-6AFB-7AFB9ED19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58" y="1909581"/>
            <a:ext cx="5596409" cy="3318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4141E9-60BA-1215-A02C-21D16C6AEDF0}"/>
              </a:ext>
            </a:extLst>
          </p:cNvPr>
          <p:cNvSpPr txBox="1"/>
          <p:nvPr/>
        </p:nvSpPr>
        <p:spPr>
          <a:xfrm>
            <a:off x="398758" y="1647892"/>
            <a:ext cx="6695347" cy="523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Roll Maneuver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CF97EE-FC7F-43C2-8E66-DF7292B5B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957" y="2035646"/>
            <a:ext cx="5596407" cy="3298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273094-1E79-1EAC-077F-F27C2E9CB271}"/>
              </a:ext>
            </a:extLst>
          </p:cNvPr>
          <p:cNvSpPr txBox="1"/>
          <p:nvPr/>
        </p:nvSpPr>
        <p:spPr>
          <a:xfrm>
            <a:off x="6263789" y="1641758"/>
            <a:ext cx="6695347" cy="523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Pitch/Yaw Maneuver</a:t>
            </a:r>
          </a:p>
        </p:txBody>
      </p:sp>
      <p:pic>
        <p:nvPicPr>
          <p:cNvPr id="22" name="Picture 21" descr="A metal frame with a yellow strip&#10;&#10;Description automatically generated with medium confidence">
            <a:extLst>
              <a:ext uri="{FF2B5EF4-FFF2-40B4-BE49-F238E27FC236}">
                <a16:creationId xmlns:a16="http://schemas.microsoft.com/office/drawing/2014/main" id="{422A18C8-340F-51E1-FE41-055FDB54F6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5" r="13118"/>
          <a:stretch/>
        </p:blipFill>
        <p:spPr>
          <a:xfrm>
            <a:off x="9723378" y="7671"/>
            <a:ext cx="2468621" cy="18666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80118E2-78E5-63B0-06A6-9148560917C7}"/>
              </a:ext>
            </a:extLst>
          </p:cNvPr>
          <p:cNvSpPr txBox="1"/>
          <p:nvPr/>
        </p:nvSpPr>
        <p:spPr>
          <a:xfrm>
            <a:off x="91685" y="1036284"/>
            <a:ext cx="94616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0" marR="0" lvl="0" indent="-10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Changing the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direction of the reflected light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by manipulating the sail surface </a:t>
            </a:r>
          </a:p>
        </p:txBody>
      </p:sp>
    </p:spTree>
    <p:extLst>
      <p:ext uri="{BB962C8B-B14F-4D97-AF65-F5344CB8AC3E}">
        <p14:creationId xmlns:p14="http://schemas.microsoft.com/office/powerpoint/2010/main" val="410853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174009" y="1183767"/>
            <a:ext cx="118440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609585">
              <a:lnSpc>
                <a:spcPct val="150000"/>
              </a:lnSpc>
            </a:pPr>
            <a:endParaRPr sz="28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7859" indent="-152396">
              <a:lnSpc>
                <a:spcPct val="150000"/>
              </a:lnSpc>
              <a:buClr>
                <a:schemeClr val="dk1"/>
              </a:buClr>
              <a:buSzPts val="1500"/>
            </a:pPr>
            <a:endParaRPr sz="28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2" name="Google Shape;919;p53">
            <a:extLst>
              <a:ext uri="{FF2B5EF4-FFF2-40B4-BE49-F238E27FC236}">
                <a16:creationId xmlns:a16="http://schemas.microsoft.com/office/drawing/2014/main" id="{A6F4B2B2-F43A-F171-5500-E907D8215EB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208F8F-6CB2-31C7-8C16-3EA271F09B42}"/>
              </a:ext>
            </a:extLst>
          </p:cNvPr>
          <p:cNvSpPr txBox="1"/>
          <p:nvPr/>
        </p:nvSpPr>
        <p:spPr>
          <a:xfrm>
            <a:off x="173991" y="422667"/>
            <a:ext cx="118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err="1">
                <a:latin typeface="Georgia" panose="02040502050405020303" pitchFamily="18" charset="0"/>
                <a:cs typeface="Calibri" panose="020F0502020204030204" pitchFamily="34" charset="0"/>
              </a:rPr>
              <a:t>Kirigami</a:t>
            </a:r>
            <a:r>
              <a:rPr lang="en-US" altLang="ko-KR" sz="2400" b="1">
                <a:latin typeface="Georgia" panose="02040502050405020303" pitchFamily="18" charset="0"/>
                <a:cs typeface="Calibri" panose="020F0502020204030204" pitchFamily="34" charset="0"/>
              </a:rPr>
              <a:t> Actuation on Solar Sails</a:t>
            </a:r>
          </a:p>
          <a:p>
            <a:endParaRPr lang="en-US" altLang="ko-KR" sz="2400" b="1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614F9B-2EF2-479A-949E-B15BB819678A}"/>
              </a:ext>
            </a:extLst>
          </p:cNvPr>
          <p:cNvSpPr txBox="1"/>
          <p:nvPr/>
        </p:nvSpPr>
        <p:spPr>
          <a:xfrm>
            <a:off x="5124942" y="3920708"/>
            <a:ext cx="68042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make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kirigamis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deform without stretching?</a:t>
            </a:r>
          </a:p>
          <a:p>
            <a:pPr marL="457200" indent="-457200">
              <a:buAutoNum type="arabicPeriod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electrically actuate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kirigamis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AutoNum type="arabicPeriod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the entire system be integrated with the film?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metal frame with a yellow strip&#10;&#10;Description automatically generated with medium confidence">
            <a:extLst>
              <a:ext uri="{FF2B5EF4-FFF2-40B4-BE49-F238E27FC236}">
                <a16:creationId xmlns:a16="http://schemas.microsoft.com/office/drawing/2014/main" id="{EA7E8F01-E6EB-297A-5461-B8FEAC0C2F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5" r="13118"/>
          <a:stretch/>
        </p:blipFill>
        <p:spPr>
          <a:xfrm>
            <a:off x="173991" y="1771056"/>
            <a:ext cx="4862090" cy="3676546"/>
          </a:xfrm>
          <a:prstGeom prst="rect">
            <a:avLst/>
          </a:prstGeom>
        </p:spPr>
      </p:pic>
      <p:pic>
        <p:nvPicPr>
          <p:cNvPr id="1030" name="Picture 6" descr="Solar Sail - Vertically Integrated Projects - Purdue University">
            <a:extLst>
              <a:ext uri="{FF2B5EF4-FFF2-40B4-BE49-F238E27FC236}">
                <a16:creationId xmlns:a16="http://schemas.microsoft.com/office/drawing/2014/main" id="{8964565E-AC0E-033B-1603-5AE175D3A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593" y="1253664"/>
            <a:ext cx="4946898" cy="280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23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13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Thin Film Electric Actuators - Electrothermal Actuators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Recent Progress of Soft Electrothermal Actuators | Soft Robotics">
            <a:extLst>
              <a:ext uri="{FF2B5EF4-FFF2-40B4-BE49-F238E27FC236}">
                <a16:creationId xmlns:a16="http://schemas.microsoft.com/office/drawing/2014/main" id="{025FC894-EB18-B3A2-BE2F-CF0BE6D98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563" y="4703733"/>
            <a:ext cx="5912289" cy="202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375D2D-821B-9EBB-069F-AEC397483849}"/>
              </a:ext>
            </a:extLst>
          </p:cNvPr>
          <p:cNvSpPr txBox="1"/>
          <p:nvPr/>
        </p:nvSpPr>
        <p:spPr>
          <a:xfrm>
            <a:off x="2827063" y="2975089"/>
            <a:ext cx="82979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77440" indent="-2377440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principle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Inspiration from bimetal strips</a:t>
            </a:r>
          </a:p>
          <a:p>
            <a:pPr marL="2377440" indent="-237744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strain mismatch by heat → curvature</a:t>
            </a:r>
          </a:p>
          <a:p>
            <a:pPr marL="342900" indent="-342900"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Bimetal Wikipedia">
            <a:extLst>
              <a:ext uri="{FF2B5EF4-FFF2-40B4-BE49-F238E27FC236}">
                <a16:creationId xmlns:a16="http://schemas.microsoft.com/office/drawing/2014/main" id="{7389DE68-A0B9-D6AB-643A-6EB339544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28" y="1156682"/>
            <a:ext cx="5114109" cy="172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B65DE21F-0AFE-A28F-5ABD-47F661AAE8DF}"/>
              </a:ext>
            </a:extLst>
          </p:cNvPr>
          <p:cNvSpPr/>
          <p:nvPr/>
        </p:nvSpPr>
        <p:spPr>
          <a:xfrm>
            <a:off x="5510729" y="3977286"/>
            <a:ext cx="554157" cy="8401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7E4D7F-C167-04C1-46C9-E100FF7BB886}"/>
              </a:ext>
            </a:extLst>
          </p:cNvPr>
          <p:cNvSpPr txBox="1"/>
          <p:nvPr/>
        </p:nvSpPr>
        <p:spPr>
          <a:xfrm>
            <a:off x="3928050" y="4127885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Heating by resistive heating</a:t>
            </a:r>
            <a:endParaRPr lang="en-US" b="1" dirty="0"/>
          </a:p>
        </p:txBody>
      </p:sp>
      <p:pic>
        <p:nvPicPr>
          <p:cNvPr id="6146" name="Picture 2" descr="Bimetal Thermostats">
            <a:extLst>
              <a:ext uri="{FF2B5EF4-FFF2-40B4-BE49-F238E27FC236}">
                <a16:creationId xmlns:a16="http://schemas.microsoft.com/office/drawing/2014/main" id="{7A0EF892-D1C5-62BA-98BD-AAE4CE42B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73" y="1050333"/>
            <a:ext cx="2579199" cy="193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09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14</a:t>
            </a:fld>
            <a:endParaRPr lang="ko-KR" altLang="en-US" sz="1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Thin Film Electric Actuators - Electrothermal Actuators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Figure 1">
            <a:extLst>
              <a:ext uri="{FF2B5EF4-FFF2-40B4-BE49-F238E27FC236}">
                <a16:creationId xmlns:a16="http://schemas.microsoft.com/office/drawing/2014/main" id="{4A755BCD-F96B-2DBE-837C-B627765C5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550"/>
          <a:stretch/>
        </p:blipFill>
        <p:spPr bwMode="auto">
          <a:xfrm>
            <a:off x="6284158" y="2322566"/>
            <a:ext cx="5195638" cy="267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13;p15">
            <a:extLst>
              <a:ext uri="{FF2B5EF4-FFF2-40B4-BE49-F238E27FC236}">
                <a16:creationId xmlns:a16="http://schemas.microsoft.com/office/drawing/2014/main" id="{D639CB6A-2F10-5408-DA42-3DF62B284BC7}"/>
              </a:ext>
            </a:extLst>
          </p:cNvPr>
          <p:cNvSpPr txBox="1"/>
          <p:nvPr/>
        </p:nvSpPr>
        <p:spPr>
          <a:xfrm>
            <a:off x="7245134" y="4916905"/>
            <a:ext cx="3308889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For soft robots</a:t>
            </a:r>
            <a:br>
              <a:rPr lang="e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r>
              <a:rPr lang="e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(artificial hand)</a:t>
            </a:r>
            <a:endParaRPr sz="24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60565C-3B33-25C1-E61E-CE0ADD5F7C47}"/>
              </a:ext>
            </a:extLst>
          </p:cNvPr>
          <p:cNvSpPr txBox="1"/>
          <p:nvPr/>
        </p:nvSpPr>
        <p:spPr>
          <a:xfrm>
            <a:off x="7209931" y="5652390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 et al.,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ACS nano, 2015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14AD1A-1CA0-48AF-F621-0F5E0BDBBA93}"/>
              </a:ext>
            </a:extLst>
          </p:cNvPr>
          <p:cNvGrpSpPr/>
          <p:nvPr/>
        </p:nvGrpSpPr>
        <p:grpSpPr>
          <a:xfrm>
            <a:off x="173999" y="2614852"/>
            <a:ext cx="5827085" cy="2561296"/>
            <a:chOff x="173999" y="2109757"/>
            <a:chExt cx="5827085" cy="2561296"/>
          </a:xfrm>
        </p:grpSpPr>
        <p:pic>
          <p:nvPicPr>
            <p:cNvPr id="1028" name="Picture 4" descr="Micromachines | Free Full-Text | An Electrothermal Cu/W Bimorph  Tip-Tilt-Piston MEMS Mirror with High Reliability">
              <a:extLst>
                <a:ext uri="{FF2B5EF4-FFF2-40B4-BE49-F238E27FC236}">
                  <a16:creationId xmlns:a16="http://schemas.microsoft.com/office/drawing/2014/main" id="{A92D1D9F-658B-7BE6-09AE-FFE5790124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70"/>
            <a:stretch/>
          </p:blipFill>
          <p:spPr bwMode="auto">
            <a:xfrm>
              <a:off x="173999" y="2109757"/>
              <a:ext cx="5827085" cy="2007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Google Shape;113;p15">
              <a:extLst>
                <a:ext uri="{FF2B5EF4-FFF2-40B4-BE49-F238E27FC236}">
                  <a16:creationId xmlns:a16="http://schemas.microsoft.com/office/drawing/2014/main" id="{D20B7622-CE07-5662-0433-B2B582C41881}"/>
                </a:ext>
              </a:extLst>
            </p:cNvPr>
            <p:cNvSpPr txBox="1"/>
            <p:nvPr/>
          </p:nvSpPr>
          <p:spPr>
            <a:xfrm>
              <a:off x="1513828" y="4115244"/>
              <a:ext cx="3147426" cy="376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For MEMS micromirrors</a:t>
              </a:r>
              <a:endParaRPr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8D91658-E324-DCEC-77F6-2FC8786E17E7}"/>
                </a:ext>
              </a:extLst>
            </p:cNvPr>
            <p:cNvSpPr txBox="1"/>
            <p:nvPr/>
          </p:nvSpPr>
          <p:spPr>
            <a:xfrm>
              <a:off x="1415495" y="4394054"/>
              <a:ext cx="33440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Credit: </a:t>
              </a:r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Zhou et al., 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Micromachines, 2019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6CF0AC1-B489-46A1-F051-767D341CEC21}"/>
              </a:ext>
            </a:extLst>
          </p:cNvPr>
          <p:cNvSpPr txBox="1"/>
          <p:nvPr/>
        </p:nvSpPr>
        <p:spPr>
          <a:xfrm>
            <a:off x="173999" y="1181221"/>
            <a:ext cx="94616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0" marR="0" lvl="0" indent="-10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Wide applications in various fields</a:t>
            </a:r>
          </a:p>
        </p:txBody>
      </p:sp>
    </p:spTree>
    <p:extLst>
      <p:ext uri="{BB962C8B-B14F-4D97-AF65-F5344CB8AC3E}">
        <p14:creationId xmlns:p14="http://schemas.microsoft.com/office/powerpoint/2010/main" val="1576212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15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Electrothermal Actuators for Solar Sails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D837CE-4B4A-524F-31B3-9FE20D39BFC5}"/>
              </a:ext>
            </a:extLst>
          </p:cNvPr>
          <p:cNvSpPr txBox="1"/>
          <p:nvPr/>
        </p:nvSpPr>
        <p:spPr>
          <a:xfrm>
            <a:off x="164414" y="1053468"/>
            <a:ext cx="12027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cm long, CNT (&lt; 10 µm) - Mylar (10 µm) bimorph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Actuation at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power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(&lt;1 W) &amp;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temperature rise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(&lt;10 °C)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ADD4D43-6F59-746C-5918-9815CB03218C}"/>
              </a:ext>
            </a:extLst>
          </p:cNvPr>
          <p:cNvGrpSpPr/>
          <p:nvPr/>
        </p:nvGrpSpPr>
        <p:grpSpPr>
          <a:xfrm rot="16200000">
            <a:off x="7936781" y="1748802"/>
            <a:ext cx="2151308" cy="5668458"/>
            <a:chOff x="574695" y="1975643"/>
            <a:chExt cx="1109514" cy="4034988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EA0A58A4-E188-8A6C-C250-A71148998D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48" t="6955" r="31141" b="14354"/>
            <a:stretch/>
          </p:blipFill>
          <p:spPr bwMode="auto">
            <a:xfrm>
              <a:off x="574695" y="2316441"/>
              <a:ext cx="1109514" cy="3694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2AE07533-451E-AC38-9651-369ACA09C0E1}"/>
                </a:ext>
              </a:extLst>
            </p:cNvPr>
            <p:cNvSpPr/>
            <p:nvPr/>
          </p:nvSpPr>
          <p:spPr>
            <a:xfrm rot="10800000">
              <a:off x="766354" y="1975643"/>
              <a:ext cx="200297" cy="582348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row: Up 8">
              <a:extLst>
                <a:ext uri="{FF2B5EF4-FFF2-40B4-BE49-F238E27FC236}">
                  <a16:creationId xmlns:a16="http://schemas.microsoft.com/office/drawing/2014/main" id="{4652CBE4-6034-3BED-D78A-DECB4267B25D}"/>
                </a:ext>
              </a:extLst>
            </p:cNvPr>
            <p:cNvSpPr/>
            <p:nvPr/>
          </p:nvSpPr>
          <p:spPr>
            <a:xfrm>
              <a:off x="1225281" y="1975643"/>
              <a:ext cx="200297" cy="582348"/>
            </a:xfrm>
            <a:prstGeom prst="up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3C4FF4-5A23-1A08-6E04-1C75DB6D2527}"/>
              </a:ext>
            </a:extLst>
          </p:cNvPr>
          <p:cNvGrpSpPr/>
          <p:nvPr/>
        </p:nvGrpSpPr>
        <p:grpSpPr>
          <a:xfrm>
            <a:off x="729764" y="3835956"/>
            <a:ext cx="4296654" cy="1451110"/>
            <a:chOff x="240512" y="4212854"/>
            <a:chExt cx="2899955" cy="9045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254F707-0FDD-6FEB-4A2E-69DC8AEF080C}"/>
                </a:ext>
              </a:extLst>
            </p:cNvPr>
            <p:cNvSpPr/>
            <p:nvPr/>
          </p:nvSpPr>
          <p:spPr>
            <a:xfrm>
              <a:off x="240512" y="4212854"/>
              <a:ext cx="2899955" cy="3222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CNT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EF4CB59-3E97-1DE4-6AF3-6411AEDEF75A}"/>
                </a:ext>
              </a:extLst>
            </p:cNvPr>
            <p:cNvSpPr/>
            <p:nvPr/>
          </p:nvSpPr>
          <p:spPr>
            <a:xfrm>
              <a:off x="242688" y="4535071"/>
              <a:ext cx="2897779" cy="582348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Mylar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C8D224D-A19E-1FAC-5934-EE6F5D7C1B57}"/>
              </a:ext>
            </a:extLst>
          </p:cNvPr>
          <p:cNvSpPr txBox="1"/>
          <p:nvPr/>
        </p:nvSpPr>
        <p:spPr>
          <a:xfrm>
            <a:off x="5562600" y="483127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endParaRPr lang="en-US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ABCD91-C8C1-4BBC-436C-DADAD2ADE4DF}"/>
              </a:ext>
            </a:extLst>
          </p:cNvPr>
          <p:cNvSpPr txBox="1"/>
          <p:nvPr/>
        </p:nvSpPr>
        <p:spPr>
          <a:xfrm>
            <a:off x="5505180" y="390771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endParaRPr lang="en-US" sz="2800" dirty="0"/>
          </a:p>
        </p:txBody>
      </p:sp>
      <p:pic>
        <p:nvPicPr>
          <p:cNvPr id="21" name="Picture 2" descr="LightSail Solar Sail Spacecraft Goes Silent Again | Space">
            <a:extLst>
              <a:ext uri="{FF2B5EF4-FFF2-40B4-BE49-F238E27FC236}">
                <a16:creationId xmlns:a16="http://schemas.microsoft.com/office/drawing/2014/main" id="{D5894F87-C83F-EF15-39F0-FB11965DF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3" b="14843"/>
          <a:stretch/>
        </p:blipFill>
        <p:spPr bwMode="auto">
          <a:xfrm>
            <a:off x="8673736" y="278"/>
            <a:ext cx="3518263" cy="260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1B00758-DB06-207D-83FC-8D9CB5A3FABD}"/>
              </a:ext>
            </a:extLst>
          </p:cNvPr>
          <p:cNvSpPr/>
          <p:nvPr/>
        </p:nvSpPr>
        <p:spPr>
          <a:xfrm>
            <a:off x="9396548" y="1141866"/>
            <a:ext cx="670560" cy="44587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3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16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Electrothermal Actuators for Solar Sails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 descr="A close-up of a tool&#10;&#10;Description automatically generated with low confidence">
            <a:extLst>
              <a:ext uri="{FF2B5EF4-FFF2-40B4-BE49-F238E27FC236}">
                <a16:creationId xmlns:a16="http://schemas.microsoft.com/office/drawing/2014/main" id="{6654BF9C-B2FE-5F2B-A62A-0CD81979D1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r="10073"/>
          <a:stretch/>
        </p:blipFill>
        <p:spPr>
          <a:xfrm>
            <a:off x="3431177" y="2316919"/>
            <a:ext cx="5543059" cy="39059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73210E-0A75-6185-6EBF-DA0D6170552A}"/>
              </a:ext>
            </a:extLst>
          </p:cNvPr>
          <p:cNvSpPr txBox="1"/>
          <p:nvPr/>
        </p:nvSpPr>
        <p:spPr>
          <a:xfrm>
            <a:off x="3853931" y="6224482"/>
            <a:ext cx="4697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Actuation of more than 20°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D837CE-4B4A-524F-31B3-9FE20D39BFC5}"/>
              </a:ext>
            </a:extLst>
          </p:cNvPr>
          <p:cNvSpPr txBox="1"/>
          <p:nvPr/>
        </p:nvSpPr>
        <p:spPr>
          <a:xfrm>
            <a:off x="164414" y="1053468"/>
            <a:ext cx="12027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cm long, CNT (&lt; 10 µm) - Mylar (10 µm) bimorph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Actuation at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power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(&lt;1 W) &amp;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temperature rise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(&lt;10 °C)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4F707-0FDD-6FEB-4A2E-69DC8AEF080C}"/>
              </a:ext>
            </a:extLst>
          </p:cNvPr>
          <p:cNvSpPr/>
          <p:nvPr/>
        </p:nvSpPr>
        <p:spPr>
          <a:xfrm>
            <a:off x="8264434" y="1123406"/>
            <a:ext cx="2899955" cy="3222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F4CB59-3E97-1DE4-6AF3-6411AEDEF75A}"/>
              </a:ext>
            </a:extLst>
          </p:cNvPr>
          <p:cNvSpPr/>
          <p:nvPr/>
        </p:nvSpPr>
        <p:spPr>
          <a:xfrm>
            <a:off x="8266610" y="1445623"/>
            <a:ext cx="2897779" cy="5823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Mylar</a:t>
            </a:r>
          </a:p>
        </p:txBody>
      </p:sp>
    </p:spTree>
    <p:extLst>
      <p:ext uri="{BB962C8B-B14F-4D97-AF65-F5344CB8AC3E}">
        <p14:creationId xmlns:p14="http://schemas.microsoft.com/office/powerpoint/2010/main" val="3165422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17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Electrothermal Actuators for Solar Sails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19;p30">
            <a:extLst>
              <a:ext uri="{FF2B5EF4-FFF2-40B4-BE49-F238E27FC236}">
                <a16:creationId xmlns:a16="http://schemas.microsoft.com/office/drawing/2014/main" id="{31B5228C-51FE-BD63-19CD-C4098A29D8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3926" b="33164"/>
          <a:stretch/>
        </p:blipFill>
        <p:spPr>
          <a:xfrm>
            <a:off x="5308674" y="2571216"/>
            <a:ext cx="4405737" cy="3518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E6C914-1676-7C82-B1E4-790BEF6C6E05}"/>
              </a:ext>
            </a:extLst>
          </p:cNvPr>
          <p:cNvSpPr txBox="1"/>
          <p:nvPr/>
        </p:nvSpPr>
        <p:spPr>
          <a:xfrm>
            <a:off x="5384474" y="6121220"/>
            <a:ext cx="4467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rise of only 9 °C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D837CE-4B4A-524F-31B3-9FE20D39BFC5}"/>
              </a:ext>
            </a:extLst>
          </p:cNvPr>
          <p:cNvSpPr txBox="1"/>
          <p:nvPr/>
        </p:nvSpPr>
        <p:spPr>
          <a:xfrm>
            <a:off x="164414" y="1053468"/>
            <a:ext cx="12027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cm long, CNT (&lt; 10 µm) - Mylar (10 µm) bimorph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Actuation at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power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(&lt;1 W) &amp;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temperature rise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(&lt;10 °C)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EA0A58A4-E188-8A6C-C250-A71148998D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8" t="6955" r="31141" b="14354"/>
          <a:stretch/>
        </p:blipFill>
        <p:spPr bwMode="auto">
          <a:xfrm>
            <a:off x="2777964" y="2395361"/>
            <a:ext cx="1109514" cy="369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2AE07533-451E-AC38-9651-369ACA09C0E1}"/>
              </a:ext>
            </a:extLst>
          </p:cNvPr>
          <p:cNvSpPr/>
          <p:nvPr/>
        </p:nvSpPr>
        <p:spPr>
          <a:xfrm rot="10800000">
            <a:off x="2969623" y="2054563"/>
            <a:ext cx="200297" cy="58234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4652CBE4-6034-3BED-D78A-DECB4267B25D}"/>
              </a:ext>
            </a:extLst>
          </p:cNvPr>
          <p:cNvSpPr/>
          <p:nvPr/>
        </p:nvSpPr>
        <p:spPr>
          <a:xfrm>
            <a:off x="3428550" y="2054563"/>
            <a:ext cx="200297" cy="582348"/>
          </a:xfrm>
          <a:prstGeom prst="up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4F707-0FDD-6FEB-4A2E-69DC8AEF080C}"/>
              </a:ext>
            </a:extLst>
          </p:cNvPr>
          <p:cNvSpPr/>
          <p:nvPr/>
        </p:nvSpPr>
        <p:spPr>
          <a:xfrm>
            <a:off x="8264434" y="1123406"/>
            <a:ext cx="2899955" cy="3222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F4CB59-3E97-1DE4-6AF3-6411AEDEF75A}"/>
              </a:ext>
            </a:extLst>
          </p:cNvPr>
          <p:cNvSpPr/>
          <p:nvPr/>
        </p:nvSpPr>
        <p:spPr>
          <a:xfrm>
            <a:off x="8266610" y="1445623"/>
            <a:ext cx="2897779" cy="5823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Mylar</a:t>
            </a:r>
          </a:p>
        </p:txBody>
      </p:sp>
    </p:spTree>
    <p:extLst>
      <p:ext uri="{BB962C8B-B14F-4D97-AF65-F5344CB8AC3E}">
        <p14:creationId xmlns:p14="http://schemas.microsoft.com/office/powerpoint/2010/main" val="794119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18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Surface Manipulation Using Electrothermal Actuators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FC7A9D-5A9C-81BE-9033-12085536F472}"/>
              </a:ext>
            </a:extLst>
          </p:cNvPr>
          <p:cNvSpPr txBox="1"/>
          <p:nvPr/>
        </p:nvSpPr>
        <p:spPr>
          <a:xfrm>
            <a:off x="6775510" y="5404422"/>
            <a:ext cx="4154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Large sheet with multiple actuators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00435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3A6EDE1-36C9-A9B8-0E73-97593E6E5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5" b="8815"/>
          <a:stretch/>
        </p:blipFill>
        <p:spPr bwMode="auto">
          <a:xfrm rot="16200000">
            <a:off x="7139770" y="1395247"/>
            <a:ext cx="3426194" cy="441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Locally &amp; Individually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bulging out-of-plane continuous sheet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447A9F-46A1-EF03-71F7-1C7451022CD2}"/>
              </a:ext>
            </a:extLst>
          </p:cNvPr>
          <p:cNvGrpSpPr/>
          <p:nvPr/>
        </p:nvGrpSpPr>
        <p:grpSpPr>
          <a:xfrm>
            <a:off x="452234" y="3429000"/>
            <a:ext cx="5192266" cy="1033585"/>
            <a:chOff x="7909924" y="1206836"/>
            <a:chExt cx="3831622" cy="5931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5EEFB7-1537-25E2-0C0B-24A5FCBEBD1E}"/>
                </a:ext>
              </a:extLst>
            </p:cNvPr>
            <p:cNvSpPr/>
            <p:nvPr/>
          </p:nvSpPr>
          <p:spPr>
            <a:xfrm>
              <a:off x="7909924" y="1583214"/>
              <a:ext cx="3831622" cy="216810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Kapton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6A064D-7B98-2A30-AFD0-4057CA814864}"/>
                </a:ext>
              </a:extLst>
            </p:cNvPr>
            <p:cNvSpPr/>
            <p:nvPr/>
          </p:nvSpPr>
          <p:spPr>
            <a:xfrm>
              <a:off x="8610600" y="1394123"/>
              <a:ext cx="773229" cy="1880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F09542-754A-9A17-BE25-A462B9F43DE0}"/>
                </a:ext>
              </a:extLst>
            </p:cNvPr>
            <p:cNvSpPr/>
            <p:nvPr/>
          </p:nvSpPr>
          <p:spPr>
            <a:xfrm>
              <a:off x="8610600" y="1206836"/>
              <a:ext cx="773229" cy="1880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00A9ED8-8E09-A728-BC98-BADDB02047D7}"/>
                </a:ext>
              </a:extLst>
            </p:cNvPr>
            <p:cNvSpPr/>
            <p:nvPr/>
          </p:nvSpPr>
          <p:spPr>
            <a:xfrm>
              <a:off x="10313127" y="1387971"/>
              <a:ext cx="773229" cy="1880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183CA50-79D0-25C0-C98D-A4C9209F8DEE}"/>
                </a:ext>
              </a:extLst>
            </p:cNvPr>
            <p:cNvSpPr/>
            <p:nvPr/>
          </p:nvSpPr>
          <p:spPr>
            <a:xfrm>
              <a:off x="10313126" y="1212820"/>
              <a:ext cx="773229" cy="1880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6D80F06-6AA7-8F38-B2A7-D25052F77706}"/>
              </a:ext>
            </a:extLst>
          </p:cNvPr>
          <p:cNvSpPr/>
          <p:nvPr/>
        </p:nvSpPr>
        <p:spPr>
          <a:xfrm>
            <a:off x="7471954" y="3908416"/>
            <a:ext cx="1027612" cy="104227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7E7D80-7A02-40E6-2EB1-5E33DCD6408D}"/>
              </a:ext>
            </a:extLst>
          </p:cNvPr>
          <p:cNvSpPr/>
          <p:nvPr/>
        </p:nvSpPr>
        <p:spPr>
          <a:xfrm>
            <a:off x="9179252" y="3908416"/>
            <a:ext cx="1027612" cy="104227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504A2A-FF99-5160-2EDC-9D622B7D96E7}"/>
              </a:ext>
            </a:extLst>
          </p:cNvPr>
          <p:cNvSpPr/>
          <p:nvPr/>
        </p:nvSpPr>
        <p:spPr>
          <a:xfrm>
            <a:off x="9179252" y="2299127"/>
            <a:ext cx="1027612" cy="104227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4956AF-F6F5-2CEF-4CEE-C5E5C54F2855}"/>
              </a:ext>
            </a:extLst>
          </p:cNvPr>
          <p:cNvSpPr/>
          <p:nvPr/>
        </p:nvSpPr>
        <p:spPr>
          <a:xfrm>
            <a:off x="7471954" y="2300680"/>
            <a:ext cx="1027612" cy="104227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67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19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Surface Manipulation Using Electrothermal Actuators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FC7A9D-5A9C-81BE-9033-12085536F472}"/>
              </a:ext>
            </a:extLst>
          </p:cNvPr>
          <p:cNvSpPr txBox="1"/>
          <p:nvPr/>
        </p:nvSpPr>
        <p:spPr>
          <a:xfrm>
            <a:off x="747911" y="5487936"/>
            <a:ext cx="4154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Large sheet with multiple actuators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65A902-D871-4FB0-A9FC-FFC77557A412}"/>
              </a:ext>
            </a:extLst>
          </p:cNvPr>
          <p:cNvSpPr txBox="1"/>
          <p:nvPr/>
        </p:nvSpPr>
        <p:spPr>
          <a:xfrm>
            <a:off x="7591139" y="5487936"/>
            <a:ext cx="2561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Actuation Video (10x)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00435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3A6EDE1-36C9-A9B8-0E73-97593E6E5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5" b="8815"/>
          <a:stretch/>
        </p:blipFill>
        <p:spPr bwMode="auto">
          <a:xfrm rot="16200000">
            <a:off x="1112171" y="1478761"/>
            <a:ext cx="3426194" cy="441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large sheet 1 bulge 10x">
            <a:hlinkClick r:id="" action="ppaction://media"/>
            <a:extLst>
              <a:ext uri="{FF2B5EF4-FFF2-40B4-BE49-F238E27FC236}">
                <a16:creationId xmlns:a16="http://schemas.microsoft.com/office/drawing/2014/main" id="{A0858E96-7B96-44C4-89E8-1F25A366D2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50535" y="1960226"/>
            <a:ext cx="6091011" cy="3426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Locally &amp; Individually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bulging out-of-plane continuous sheet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ACA0662-1741-A63E-E27E-55BBA0DE2AEC}"/>
              </a:ext>
            </a:extLst>
          </p:cNvPr>
          <p:cNvSpPr/>
          <p:nvPr/>
        </p:nvSpPr>
        <p:spPr>
          <a:xfrm>
            <a:off x="400594" y="3727269"/>
            <a:ext cx="609600" cy="10450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7363114-EDAC-8221-67CB-C3B182BCC496}"/>
              </a:ext>
            </a:extLst>
          </p:cNvPr>
          <p:cNvSpPr/>
          <p:nvPr/>
        </p:nvSpPr>
        <p:spPr>
          <a:xfrm rot="10800000">
            <a:off x="400594" y="3869357"/>
            <a:ext cx="609600" cy="10450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E07E7C-5E37-209E-D85F-78801F02CD6E}"/>
              </a:ext>
            </a:extLst>
          </p:cNvPr>
          <p:cNvSpPr/>
          <p:nvPr/>
        </p:nvSpPr>
        <p:spPr>
          <a:xfrm>
            <a:off x="1480457" y="3973859"/>
            <a:ext cx="1027612" cy="104227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0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0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20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Surface Manipulation Using Electrothermal Actuators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28136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EA857E3-03B6-C788-C5E5-28398C384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065" y="1179407"/>
            <a:ext cx="3082705" cy="10705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915196C-DC76-5363-24D9-178C9FAE2A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59" r="11401"/>
          <a:stretch/>
        </p:blipFill>
        <p:spPr>
          <a:xfrm>
            <a:off x="1611720" y="1204587"/>
            <a:ext cx="3134946" cy="1022367"/>
          </a:xfrm>
          <a:prstGeom prst="rect">
            <a:avLst/>
          </a:prstGeom>
        </p:spPr>
      </p:pic>
      <p:sp>
        <p:nvSpPr>
          <p:cNvPr id="30" name="Block Arc 29">
            <a:extLst>
              <a:ext uri="{FF2B5EF4-FFF2-40B4-BE49-F238E27FC236}">
                <a16:creationId xmlns:a16="http://schemas.microsoft.com/office/drawing/2014/main" id="{D5F71A4C-BC79-824E-4110-3B69E175FC40}"/>
              </a:ext>
            </a:extLst>
          </p:cNvPr>
          <p:cNvSpPr/>
          <p:nvPr/>
        </p:nvSpPr>
        <p:spPr>
          <a:xfrm>
            <a:off x="7587171" y="3385952"/>
            <a:ext cx="2743200" cy="1828800"/>
          </a:xfrm>
          <a:prstGeom prst="blockArc">
            <a:avLst>
              <a:gd name="adj1" fmla="val 10800000"/>
              <a:gd name="adj2" fmla="val 21558207"/>
              <a:gd name="adj3" fmla="val 3112"/>
            </a:avLst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D7E094-2CB8-20BD-CEAA-4EF641A55F6F}"/>
              </a:ext>
            </a:extLst>
          </p:cNvPr>
          <p:cNvSpPr/>
          <p:nvPr/>
        </p:nvSpPr>
        <p:spPr>
          <a:xfrm>
            <a:off x="6563742" y="4249781"/>
            <a:ext cx="1088571" cy="50571"/>
          </a:xfrm>
          <a:prstGeom prst="rect">
            <a:avLst/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0B95EE-94B0-E482-5BCB-2B8737848DA7}"/>
              </a:ext>
            </a:extLst>
          </p:cNvPr>
          <p:cNvSpPr/>
          <p:nvPr/>
        </p:nvSpPr>
        <p:spPr>
          <a:xfrm>
            <a:off x="10265229" y="4249780"/>
            <a:ext cx="1088571" cy="50571"/>
          </a:xfrm>
          <a:prstGeom prst="rect">
            <a:avLst/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6F77F0-6390-C4B1-6F7C-D572B3EC6389}"/>
              </a:ext>
            </a:extLst>
          </p:cNvPr>
          <p:cNvSpPr/>
          <p:nvPr/>
        </p:nvSpPr>
        <p:spPr>
          <a:xfrm>
            <a:off x="781163" y="4275067"/>
            <a:ext cx="4790059" cy="50571"/>
          </a:xfrm>
          <a:prstGeom prst="rect">
            <a:avLst/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Block Arc 33">
            <a:extLst>
              <a:ext uri="{FF2B5EF4-FFF2-40B4-BE49-F238E27FC236}">
                <a16:creationId xmlns:a16="http://schemas.microsoft.com/office/drawing/2014/main" id="{CADA4C51-09D4-E1A9-5B74-1896301FB6A9}"/>
              </a:ext>
            </a:extLst>
          </p:cNvPr>
          <p:cNvSpPr/>
          <p:nvPr/>
        </p:nvSpPr>
        <p:spPr>
          <a:xfrm rot="11803069">
            <a:off x="7202416" y="3702748"/>
            <a:ext cx="498738" cy="603563"/>
          </a:xfrm>
          <a:prstGeom prst="blockArc">
            <a:avLst>
              <a:gd name="adj1" fmla="val 10800000"/>
              <a:gd name="adj2" fmla="val 15889893"/>
              <a:gd name="adj3" fmla="val 11921"/>
            </a:avLst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Block Arc 34">
            <a:extLst>
              <a:ext uri="{FF2B5EF4-FFF2-40B4-BE49-F238E27FC236}">
                <a16:creationId xmlns:a16="http://schemas.microsoft.com/office/drawing/2014/main" id="{903811CD-7B30-54B5-5D5F-4232159112CD}"/>
              </a:ext>
            </a:extLst>
          </p:cNvPr>
          <p:cNvSpPr/>
          <p:nvPr/>
        </p:nvSpPr>
        <p:spPr>
          <a:xfrm rot="15988136">
            <a:off x="10280175" y="3756374"/>
            <a:ext cx="498738" cy="603563"/>
          </a:xfrm>
          <a:prstGeom prst="blockArc">
            <a:avLst>
              <a:gd name="adj1" fmla="val 10800000"/>
              <a:gd name="adj2" fmla="val 15889893"/>
              <a:gd name="adj3" fmla="val 11921"/>
            </a:avLst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FB4B56B-64AE-2EFB-D1EB-204DEC446814}"/>
              </a:ext>
            </a:extLst>
          </p:cNvPr>
          <p:cNvSpPr/>
          <p:nvPr/>
        </p:nvSpPr>
        <p:spPr>
          <a:xfrm rot="1945949">
            <a:off x="7647937" y="4134236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E395DD-DAEF-958A-C1C5-D5CA359117E0}"/>
              </a:ext>
            </a:extLst>
          </p:cNvPr>
          <p:cNvSpPr/>
          <p:nvPr/>
        </p:nvSpPr>
        <p:spPr>
          <a:xfrm rot="2696759">
            <a:off x="7589366" y="4239211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2FBE4F-6BEA-8A4D-2118-5AA4E1920811}"/>
              </a:ext>
            </a:extLst>
          </p:cNvPr>
          <p:cNvSpPr/>
          <p:nvPr/>
        </p:nvSpPr>
        <p:spPr>
          <a:xfrm rot="3078544">
            <a:off x="7548959" y="4239211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E7B8DA7-1704-3084-AED8-4ABF8707F4A3}"/>
              </a:ext>
            </a:extLst>
          </p:cNvPr>
          <p:cNvSpPr/>
          <p:nvPr/>
        </p:nvSpPr>
        <p:spPr>
          <a:xfrm rot="4207860">
            <a:off x="7507888" y="4266171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4B17662-E5DA-AEA6-B0A9-62D1D629D292}"/>
              </a:ext>
            </a:extLst>
          </p:cNvPr>
          <p:cNvSpPr/>
          <p:nvPr/>
        </p:nvSpPr>
        <p:spPr>
          <a:xfrm rot="7098660">
            <a:off x="10222705" y="4231374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1A7BB6-DAC8-A8BD-3198-32CA529E2DE1}"/>
              </a:ext>
            </a:extLst>
          </p:cNvPr>
          <p:cNvSpPr/>
          <p:nvPr/>
        </p:nvSpPr>
        <p:spPr>
          <a:xfrm rot="6037588">
            <a:off x="10327822" y="4283743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82DCD53-4FEA-034D-7A06-F46AB21771F5}"/>
              </a:ext>
            </a:extLst>
          </p:cNvPr>
          <p:cNvSpPr/>
          <p:nvPr/>
        </p:nvSpPr>
        <p:spPr>
          <a:xfrm rot="6037588">
            <a:off x="10105651" y="4206110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B13E93-3635-CB1A-8073-632BA2FB60C3}"/>
              </a:ext>
            </a:extLst>
          </p:cNvPr>
          <p:cNvSpPr/>
          <p:nvPr/>
        </p:nvSpPr>
        <p:spPr>
          <a:xfrm rot="8344448">
            <a:off x="10146023" y="4160344"/>
            <a:ext cx="125896" cy="17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B69F808-627D-4737-F60C-52B00D8FB9FA}"/>
              </a:ext>
            </a:extLst>
          </p:cNvPr>
          <p:cNvSpPr/>
          <p:nvPr/>
        </p:nvSpPr>
        <p:spPr>
          <a:xfrm rot="5400000" flipH="1">
            <a:off x="10522547" y="4178446"/>
            <a:ext cx="45719" cy="57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EF75F78-985B-7E87-E997-D4AD09E845FD}"/>
              </a:ext>
            </a:extLst>
          </p:cNvPr>
          <p:cNvSpPr/>
          <p:nvPr/>
        </p:nvSpPr>
        <p:spPr>
          <a:xfrm rot="5400000" flipH="1">
            <a:off x="10514275" y="4317476"/>
            <a:ext cx="45719" cy="57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5A89B93-5FB5-1116-F88F-7A94B68F6F64}"/>
              </a:ext>
            </a:extLst>
          </p:cNvPr>
          <p:cNvSpPr/>
          <p:nvPr/>
        </p:nvSpPr>
        <p:spPr>
          <a:xfrm rot="5400000" flipH="1">
            <a:off x="7386092" y="4317476"/>
            <a:ext cx="45719" cy="57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CECCFFE-4EEE-6904-04CC-08A1F3007D80}"/>
              </a:ext>
            </a:extLst>
          </p:cNvPr>
          <p:cNvSpPr/>
          <p:nvPr/>
        </p:nvSpPr>
        <p:spPr>
          <a:xfrm rot="5400000" flipH="1">
            <a:off x="7378134" y="4171819"/>
            <a:ext cx="45719" cy="57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9B224C-0514-93E0-7AA1-D2C5736BC9D8}"/>
              </a:ext>
            </a:extLst>
          </p:cNvPr>
          <p:cNvSpPr/>
          <p:nvPr/>
        </p:nvSpPr>
        <p:spPr>
          <a:xfrm rot="5400000" flipH="1">
            <a:off x="7352435" y="4173858"/>
            <a:ext cx="45719" cy="57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372EDAF-1200-3BA1-D3BA-FD52407AA593}"/>
              </a:ext>
            </a:extLst>
          </p:cNvPr>
          <p:cNvSpPr/>
          <p:nvPr/>
        </p:nvSpPr>
        <p:spPr>
          <a:xfrm rot="5400000" flipH="1">
            <a:off x="7387680" y="4216791"/>
            <a:ext cx="9144" cy="9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0450EBA-E30C-FD98-6481-21A051206878}"/>
              </a:ext>
            </a:extLst>
          </p:cNvPr>
          <p:cNvSpPr/>
          <p:nvPr/>
        </p:nvSpPr>
        <p:spPr>
          <a:xfrm rot="5400000" flipH="1">
            <a:off x="10255085" y="4095102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17C3549-966C-C0D5-5C6C-8B42C665C09D}"/>
              </a:ext>
            </a:extLst>
          </p:cNvPr>
          <p:cNvSpPr/>
          <p:nvPr/>
        </p:nvSpPr>
        <p:spPr>
          <a:xfrm rot="4435029" flipH="1">
            <a:off x="10265317" y="4095102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23ECCA8-485F-9746-11F6-140231F98E1C}"/>
              </a:ext>
            </a:extLst>
          </p:cNvPr>
          <p:cNvSpPr/>
          <p:nvPr/>
        </p:nvSpPr>
        <p:spPr>
          <a:xfrm rot="4435029" flipH="1">
            <a:off x="10249425" y="4078618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39442D4-78B9-3CD7-AF25-1D11977DF58B}"/>
              </a:ext>
            </a:extLst>
          </p:cNvPr>
          <p:cNvSpPr/>
          <p:nvPr/>
        </p:nvSpPr>
        <p:spPr>
          <a:xfrm rot="5400000" flipH="1">
            <a:off x="10544326" y="4270493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281030F-9F21-645C-40B5-3F729C368AD3}"/>
              </a:ext>
            </a:extLst>
          </p:cNvPr>
          <p:cNvSpPr/>
          <p:nvPr/>
        </p:nvSpPr>
        <p:spPr>
          <a:xfrm rot="5400000" flipH="1">
            <a:off x="10527899" y="4270493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16D4334-83E0-B0B7-D345-9DF843E82E6C}"/>
              </a:ext>
            </a:extLst>
          </p:cNvPr>
          <p:cNvSpPr/>
          <p:nvPr/>
        </p:nvSpPr>
        <p:spPr>
          <a:xfrm rot="5400000" flipH="1">
            <a:off x="10544326" y="4272861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690A4F-1502-B2D1-8B59-DE91BF2F47F3}"/>
              </a:ext>
            </a:extLst>
          </p:cNvPr>
          <p:cNvSpPr/>
          <p:nvPr/>
        </p:nvSpPr>
        <p:spPr>
          <a:xfrm rot="5400000" flipH="1">
            <a:off x="7390386" y="4270343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28AC21F-A6A4-F254-2136-53C2AADE3342}"/>
              </a:ext>
            </a:extLst>
          </p:cNvPr>
          <p:cNvSpPr/>
          <p:nvPr/>
        </p:nvSpPr>
        <p:spPr>
          <a:xfrm rot="5400000" flipH="1">
            <a:off x="7656239" y="4065015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A478CA4-4207-F25B-0418-F659353AE5AA}"/>
              </a:ext>
            </a:extLst>
          </p:cNvPr>
          <p:cNvSpPr/>
          <p:nvPr/>
        </p:nvSpPr>
        <p:spPr>
          <a:xfrm rot="1399989" flipH="1">
            <a:off x="7650229" y="4066452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2954370-B750-99EB-6B0D-143B14C737B1}"/>
              </a:ext>
            </a:extLst>
          </p:cNvPr>
          <p:cNvSpPr/>
          <p:nvPr/>
        </p:nvSpPr>
        <p:spPr>
          <a:xfrm rot="1399989" flipH="1">
            <a:off x="7663685" y="4062406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995DFBB-CEA3-9A80-BFD9-5A6440F47F5A}"/>
              </a:ext>
            </a:extLst>
          </p:cNvPr>
          <p:cNvSpPr/>
          <p:nvPr/>
        </p:nvSpPr>
        <p:spPr>
          <a:xfrm rot="4603652" flipH="1">
            <a:off x="7404070" y="4264613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4331C71-92E5-250B-2BAA-C265EA5F8294}"/>
              </a:ext>
            </a:extLst>
          </p:cNvPr>
          <p:cNvSpPr/>
          <p:nvPr/>
        </p:nvSpPr>
        <p:spPr>
          <a:xfrm rot="4603652" flipH="1">
            <a:off x="7391878" y="4264613"/>
            <a:ext cx="9144" cy="9144"/>
          </a:xfrm>
          <a:prstGeom prst="rect">
            <a:avLst/>
          </a:prstGeom>
          <a:solidFill>
            <a:srgbClr val="FFF19F"/>
          </a:solidFill>
          <a:ln>
            <a:solidFill>
              <a:srgbClr val="FFF1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99" name="Straight Arrow Connector 4098">
            <a:extLst>
              <a:ext uri="{FF2B5EF4-FFF2-40B4-BE49-F238E27FC236}">
                <a16:creationId xmlns:a16="http://schemas.microsoft.com/office/drawing/2014/main" id="{ADFE84C4-355B-4281-2A8A-3F3600AEB4DA}"/>
              </a:ext>
            </a:extLst>
          </p:cNvPr>
          <p:cNvCxnSpPr>
            <a:cxnSpLocks/>
          </p:cNvCxnSpPr>
          <p:nvPr/>
        </p:nvCxnSpPr>
        <p:spPr>
          <a:xfrm flipV="1">
            <a:off x="1979498" y="2425459"/>
            <a:ext cx="676656" cy="1837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29" name="Straight Connector 4128">
            <a:extLst>
              <a:ext uri="{FF2B5EF4-FFF2-40B4-BE49-F238E27FC236}">
                <a16:creationId xmlns:a16="http://schemas.microsoft.com/office/drawing/2014/main" id="{BBBAD88F-44D7-8ABA-D7C8-44ABBBB64923}"/>
              </a:ext>
            </a:extLst>
          </p:cNvPr>
          <p:cNvCxnSpPr>
            <a:cxnSpLocks/>
          </p:cNvCxnSpPr>
          <p:nvPr/>
        </p:nvCxnSpPr>
        <p:spPr>
          <a:xfrm>
            <a:off x="1312168" y="2435076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1" name="Straight Connector 4130">
            <a:extLst>
              <a:ext uri="{FF2B5EF4-FFF2-40B4-BE49-F238E27FC236}">
                <a16:creationId xmlns:a16="http://schemas.microsoft.com/office/drawing/2014/main" id="{7EC2D947-4440-75EB-7EF7-93DA8F949B3E}"/>
              </a:ext>
            </a:extLst>
          </p:cNvPr>
          <p:cNvCxnSpPr>
            <a:cxnSpLocks/>
          </p:cNvCxnSpPr>
          <p:nvPr/>
        </p:nvCxnSpPr>
        <p:spPr>
          <a:xfrm>
            <a:off x="1903101" y="2435076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2" name="Straight Connector 4131">
            <a:extLst>
              <a:ext uri="{FF2B5EF4-FFF2-40B4-BE49-F238E27FC236}">
                <a16:creationId xmlns:a16="http://schemas.microsoft.com/office/drawing/2014/main" id="{CBC1C97A-D050-9529-F8F2-96E47C4020F3}"/>
              </a:ext>
            </a:extLst>
          </p:cNvPr>
          <p:cNvCxnSpPr>
            <a:cxnSpLocks/>
          </p:cNvCxnSpPr>
          <p:nvPr/>
        </p:nvCxnSpPr>
        <p:spPr>
          <a:xfrm>
            <a:off x="2512292" y="2435076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4" name="Straight Connector 4133">
            <a:extLst>
              <a:ext uri="{FF2B5EF4-FFF2-40B4-BE49-F238E27FC236}">
                <a16:creationId xmlns:a16="http://schemas.microsoft.com/office/drawing/2014/main" id="{B580EA30-7587-EF8F-8655-9D5383311448}"/>
              </a:ext>
            </a:extLst>
          </p:cNvPr>
          <p:cNvCxnSpPr>
            <a:cxnSpLocks/>
          </p:cNvCxnSpPr>
          <p:nvPr/>
        </p:nvCxnSpPr>
        <p:spPr>
          <a:xfrm>
            <a:off x="3093342" y="2455449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5" name="Straight Connector 4134">
            <a:extLst>
              <a:ext uri="{FF2B5EF4-FFF2-40B4-BE49-F238E27FC236}">
                <a16:creationId xmlns:a16="http://schemas.microsoft.com/office/drawing/2014/main" id="{6CAA110F-C6E4-6805-C457-4AFDEE7B1B64}"/>
              </a:ext>
            </a:extLst>
          </p:cNvPr>
          <p:cNvCxnSpPr>
            <a:cxnSpLocks/>
          </p:cNvCxnSpPr>
          <p:nvPr/>
        </p:nvCxnSpPr>
        <p:spPr>
          <a:xfrm>
            <a:off x="3683863" y="2435076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7" name="Straight Arrow Connector 4136">
            <a:extLst>
              <a:ext uri="{FF2B5EF4-FFF2-40B4-BE49-F238E27FC236}">
                <a16:creationId xmlns:a16="http://schemas.microsoft.com/office/drawing/2014/main" id="{FAEB661E-DE10-7A6B-6A59-7FD38EC49107}"/>
              </a:ext>
            </a:extLst>
          </p:cNvPr>
          <p:cNvCxnSpPr>
            <a:cxnSpLocks/>
          </p:cNvCxnSpPr>
          <p:nvPr/>
        </p:nvCxnSpPr>
        <p:spPr>
          <a:xfrm flipV="1">
            <a:off x="2579376" y="2435076"/>
            <a:ext cx="676656" cy="1837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38" name="Straight Arrow Connector 4137">
            <a:extLst>
              <a:ext uri="{FF2B5EF4-FFF2-40B4-BE49-F238E27FC236}">
                <a16:creationId xmlns:a16="http://schemas.microsoft.com/office/drawing/2014/main" id="{6136CA76-7F8F-CE99-06BE-1A9048AC97B6}"/>
              </a:ext>
            </a:extLst>
          </p:cNvPr>
          <p:cNvCxnSpPr>
            <a:cxnSpLocks/>
          </p:cNvCxnSpPr>
          <p:nvPr/>
        </p:nvCxnSpPr>
        <p:spPr>
          <a:xfrm flipV="1">
            <a:off x="3179193" y="2435076"/>
            <a:ext cx="676656" cy="1837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39" name="Straight Arrow Connector 4138">
            <a:extLst>
              <a:ext uri="{FF2B5EF4-FFF2-40B4-BE49-F238E27FC236}">
                <a16:creationId xmlns:a16="http://schemas.microsoft.com/office/drawing/2014/main" id="{6A790A1C-1B54-06AF-A04C-8A4CB791B9B5}"/>
              </a:ext>
            </a:extLst>
          </p:cNvPr>
          <p:cNvCxnSpPr>
            <a:cxnSpLocks/>
          </p:cNvCxnSpPr>
          <p:nvPr/>
        </p:nvCxnSpPr>
        <p:spPr>
          <a:xfrm flipV="1">
            <a:off x="3760260" y="2418141"/>
            <a:ext cx="676656" cy="1837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40" name="Straight Arrow Connector 4139">
            <a:extLst>
              <a:ext uri="{FF2B5EF4-FFF2-40B4-BE49-F238E27FC236}">
                <a16:creationId xmlns:a16="http://schemas.microsoft.com/office/drawing/2014/main" id="{E9775FA6-9771-0EBE-FC9A-37BD0B239779}"/>
              </a:ext>
            </a:extLst>
          </p:cNvPr>
          <p:cNvCxnSpPr>
            <a:cxnSpLocks/>
          </p:cNvCxnSpPr>
          <p:nvPr/>
        </p:nvCxnSpPr>
        <p:spPr>
          <a:xfrm flipV="1">
            <a:off x="4350667" y="2418141"/>
            <a:ext cx="676656" cy="1837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41" name="Straight Arrow Connector 4140">
            <a:extLst>
              <a:ext uri="{FF2B5EF4-FFF2-40B4-BE49-F238E27FC236}">
                <a16:creationId xmlns:a16="http://schemas.microsoft.com/office/drawing/2014/main" id="{E135A28B-7DF9-F3F7-1C26-711ACA5ABF8D}"/>
              </a:ext>
            </a:extLst>
          </p:cNvPr>
          <p:cNvCxnSpPr>
            <a:cxnSpLocks/>
          </p:cNvCxnSpPr>
          <p:nvPr/>
        </p:nvCxnSpPr>
        <p:spPr>
          <a:xfrm flipH="1" flipV="1">
            <a:off x="6416414" y="3224696"/>
            <a:ext cx="1297102" cy="6860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42" name="Straight Connector 4141">
            <a:extLst>
              <a:ext uri="{FF2B5EF4-FFF2-40B4-BE49-F238E27FC236}">
                <a16:creationId xmlns:a16="http://schemas.microsoft.com/office/drawing/2014/main" id="{9DA3FB05-7EF7-00B7-280C-53777699C692}"/>
              </a:ext>
            </a:extLst>
          </p:cNvPr>
          <p:cNvCxnSpPr>
            <a:cxnSpLocks/>
          </p:cNvCxnSpPr>
          <p:nvPr/>
        </p:nvCxnSpPr>
        <p:spPr>
          <a:xfrm>
            <a:off x="7131449" y="2415280"/>
            <a:ext cx="596616" cy="149954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3" name="Straight Connector 4142">
            <a:extLst>
              <a:ext uri="{FF2B5EF4-FFF2-40B4-BE49-F238E27FC236}">
                <a16:creationId xmlns:a16="http://schemas.microsoft.com/office/drawing/2014/main" id="{264711FA-1CB4-8797-06A2-C6BBCABF94F1}"/>
              </a:ext>
            </a:extLst>
          </p:cNvPr>
          <p:cNvCxnSpPr>
            <a:cxnSpLocks/>
          </p:cNvCxnSpPr>
          <p:nvPr/>
        </p:nvCxnSpPr>
        <p:spPr>
          <a:xfrm>
            <a:off x="7722382" y="2415280"/>
            <a:ext cx="432717" cy="115245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4" name="Straight Connector 4143">
            <a:extLst>
              <a:ext uri="{FF2B5EF4-FFF2-40B4-BE49-F238E27FC236}">
                <a16:creationId xmlns:a16="http://schemas.microsoft.com/office/drawing/2014/main" id="{7FDD92A7-A2F1-3174-D63C-83FB696E3B13}"/>
              </a:ext>
            </a:extLst>
          </p:cNvPr>
          <p:cNvCxnSpPr>
            <a:cxnSpLocks/>
          </p:cNvCxnSpPr>
          <p:nvPr/>
        </p:nvCxnSpPr>
        <p:spPr>
          <a:xfrm>
            <a:off x="8331573" y="2415280"/>
            <a:ext cx="342231" cy="97856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5" name="Straight Connector 4144">
            <a:extLst>
              <a:ext uri="{FF2B5EF4-FFF2-40B4-BE49-F238E27FC236}">
                <a16:creationId xmlns:a16="http://schemas.microsoft.com/office/drawing/2014/main" id="{A0261F20-1C90-3F8B-366B-40E84071B2F8}"/>
              </a:ext>
            </a:extLst>
          </p:cNvPr>
          <p:cNvCxnSpPr>
            <a:cxnSpLocks/>
          </p:cNvCxnSpPr>
          <p:nvPr/>
        </p:nvCxnSpPr>
        <p:spPr>
          <a:xfrm>
            <a:off x="8912623" y="2435653"/>
            <a:ext cx="351588" cy="96818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6" name="Straight Connector 4145">
            <a:extLst>
              <a:ext uri="{FF2B5EF4-FFF2-40B4-BE49-F238E27FC236}">
                <a16:creationId xmlns:a16="http://schemas.microsoft.com/office/drawing/2014/main" id="{1E3FF680-3B7A-7471-1FA2-AF18F1FEFCAD}"/>
              </a:ext>
            </a:extLst>
          </p:cNvPr>
          <p:cNvCxnSpPr>
            <a:cxnSpLocks/>
          </p:cNvCxnSpPr>
          <p:nvPr/>
        </p:nvCxnSpPr>
        <p:spPr>
          <a:xfrm>
            <a:off x="9503144" y="2415280"/>
            <a:ext cx="453147" cy="122849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7" name="Straight Arrow Connector 4146">
            <a:extLst>
              <a:ext uri="{FF2B5EF4-FFF2-40B4-BE49-F238E27FC236}">
                <a16:creationId xmlns:a16="http://schemas.microsoft.com/office/drawing/2014/main" id="{73FE96AC-03C5-8A0B-B2C4-38337BC34B8F}"/>
              </a:ext>
            </a:extLst>
          </p:cNvPr>
          <p:cNvCxnSpPr>
            <a:cxnSpLocks/>
          </p:cNvCxnSpPr>
          <p:nvPr/>
        </p:nvCxnSpPr>
        <p:spPr>
          <a:xfrm flipH="1" flipV="1">
            <a:off x="7622597" y="2386352"/>
            <a:ext cx="521316" cy="11585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48" name="Straight Arrow Connector 4147">
            <a:extLst>
              <a:ext uri="{FF2B5EF4-FFF2-40B4-BE49-F238E27FC236}">
                <a16:creationId xmlns:a16="http://schemas.microsoft.com/office/drawing/2014/main" id="{0863CBC0-D4EC-9558-00E9-107DAE40A91A}"/>
              </a:ext>
            </a:extLst>
          </p:cNvPr>
          <p:cNvCxnSpPr>
            <a:cxnSpLocks/>
          </p:cNvCxnSpPr>
          <p:nvPr/>
        </p:nvCxnSpPr>
        <p:spPr>
          <a:xfrm flipH="1" flipV="1">
            <a:off x="8635061" y="2325873"/>
            <a:ext cx="40550" cy="10679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49" name="Straight Arrow Connector 4148">
            <a:extLst>
              <a:ext uri="{FF2B5EF4-FFF2-40B4-BE49-F238E27FC236}">
                <a16:creationId xmlns:a16="http://schemas.microsoft.com/office/drawing/2014/main" id="{ADDC5248-EA55-482B-DAC7-8E7C8C785452}"/>
              </a:ext>
            </a:extLst>
          </p:cNvPr>
          <p:cNvCxnSpPr>
            <a:cxnSpLocks/>
          </p:cNvCxnSpPr>
          <p:nvPr/>
        </p:nvCxnSpPr>
        <p:spPr>
          <a:xfrm flipV="1">
            <a:off x="9253522" y="2607264"/>
            <a:ext cx="810359" cy="7870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50" name="Straight Arrow Connector 4149">
            <a:extLst>
              <a:ext uri="{FF2B5EF4-FFF2-40B4-BE49-F238E27FC236}">
                <a16:creationId xmlns:a16="http://schemas.microsoft.com/office/drawing/2014/main" id="{C93625CC-5EA5-21AF-1CB3-48423450A87D}"/>
              </a:ext>
            </a:extLst>
          </p:cNvPr>
          <p:cNvCxnSpPr>
            <a:cxnSpLocks/>
          </p:cNvCxnSpPr>
          <p:nvPr/>
        </p:nvCxnSpPr>
        <p:spPr>
          <a:xfrm flipV="1">
            <a:off x="9956291" y="3507156"/>
            <a:ext cx="1348045" cy="1289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65" name="Arrow: Down 4164">
            <a:extLst>
              <a:ext uri="{FF2B5EF4-FFF2-40B4-BE49-F238E27FC236}">
                <a16:creationId xmlns:a16="http://schemas.microsoft.com/office/drawing/2014/main" id="{BBF6006F-D41D-66B5-BA70-279EAFE18688}"/>
              </a:ext>
            </a:extLst>
          </p:cNvPr>
          <p:cNvSpPr/>
          <p:nvPr/>
        </p:nvSpPr>
        <p:spPr>
          <a:xfrm>
            <a:off x="2917704" y="4449011"/>
            <a:ext cx="606546" cy="819150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6" name="Arrow: Down 4165">
            <a:extLst>
              <a:ext uri="{FF2B5EF4-FFF2-40B4-BE49-F238E27FC236}">
                <a16:creationId xmlns:a16="http://schemas.microsoft.com/office/drawing/2014/main" id="{2CB319CF-37F4-3C6B-4CEF-9BC26B61291A}"/>
              </a:ext>
            </a:extLst>
          </p:cNvPr>
          <p:cNvSpPr/>
          <p:nvPr/>
        </p:nvSpPr>
        <p:spPr>
          <a:xfrm>
            <a:off x="8621924" y="4323475"/>
            <a:ext cx="606546" cy="488547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7" name="TextBox 4166">
            <a:extLst>
              <a:ext uri="{FF2B5EF4-FFF2-40B4-BE49-F238E27FC236}">
                <a16:creationId xmlns:a16="http://schemas.microsoft.com/office/drawing/2014/main" id="{30469837-E193-9AF2-2D20-2B0098E6BFA5}"/>
              </a:ext>
            </a:extLst>
          </p:cNvPr>
          <p:cNvSpPr txBox="1"/>
          <p:nvPr/>
        </p:nvSpPr>
        <p:spPr>
          <a:xfrm>
            <a:off x="1178323" y="5299470"/>
            <a:ext cx="4085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Radiation Pressure</a:t>
            </a:r>
          </a:p>
        </p:txBody>
      </p:sp>
      <p:sp>
        <p:nvSpPr>
          <p:cNvPr id="4168" name="TextBox 4167">
            <a:extLst>
              <a:ext uri="{FF2B5EF4-FFF2-40B4-BE49-F238E27FC236}">
                <a16:creationId xmlns:a16="http://schemas.microsoft.com/office/drawing/2014/main" id="{3803F675-C484-49BF-3163-C909A7A793B8}"/>
              </a:ext>
            </a:extLst>
          </p:cNvPr>
          <p:cNvSpPr txBox="1"/>
          <p:nvPr/>
        </p:nvSpPr>
        <p:spPr>
          <a:xfrm>
            <a:off x="6916117" y="4871189"/>
            <a:ext cx="4085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Smaller Radiation Pressure</a:t>
            </a:r>
          </a:p>
        </p:txBody>
      </p:sp>
      <p:sp>
        <p:nvSpPr>
          <p:cNvPr id="4169" name="TextBox 4168">
            <a:extLst>
              <a:ext uri="{FF2B5EF4-FFF2-40B4-BE49-F238E27FC236}">
                <a16:creationId xmlns:a16="http://schemas.microsoft.com/office/drawing/2014/main" id="{087870B1-5809-224E-F5F7-789C5C0E4AAC}"/>
              </a:ext>
            </a:extLst>
          </p:cNvPr>
          <p:cNvSpPr txBox="1"/>
          <p:nvPr/>
        </p:nvSpPr>
        <p:spPr>
          <a:xfrm>
            <a:off x="2835950" y="6039441"/>
            <a:ext cx="6861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0" indent="-1080000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used to control radiation pressure</a:t>
            </a:r>
          </a:p>
        </p:txBody>
      </p:sp>
    </p:spTree>
    <p:extLst>
      <p:ext uri="{BB962C8B-B14F-4D97-AF65-F5344CB8AC3E}">
        <p14:creationId xmlns:p14="http://schemas.microsoft.com/office/powerpoint/2010/main" val="118169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4165" grpId="0" animBg="1"/>
      <p:bldP spid="4166" grpId="0" animBg="1"/>
      <p:bldP spid="4167" grpId="0"/>
      <p:bldP spid="4168" grpId="0"/>
      <p:bldP spid="41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21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Surface Manipulation Using Electrothermal Actuators – Adding Cuts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Electrothermal actuators create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curvature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mimicking buckled shape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E731A5-9378-FCA9-CC6B-89A64670104E}"/>
              </a:ext>
            </a:extLst>
          </p:cNvPr>
          <p:cNvGrpSpPr/>
          <p:nvPr/>
        </p:nvGrpSpPr>
        <p:grpSpPr>
          <a:xfrm>
            <a:off x="4047811" y="2848296"/>
            <a:ext cx="3402584" cy="1542730"/>
            <a:chOff x="1345674" y="3496629"/>
            <a:chExt cx="3831622" cy="99285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CED50FF-4933-9E6D-A40B-FE8437BC004B}"/>
                </a:ext>
              </a:extLst>
            </p:cNvPr>
            <p:cNvSpPr/>
            <p:nvPr/>
          </p:nvSpPr>
          <p:spPr>
            <a:xfrm>
              <a:off x="1345674" y="3883236"/>
              <a:ext cx="3831622" cy="216810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Kapton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C72B69B-3F7F-D3E8-C0F0-8D960AA17CBC}"/>
                </a:ext>
              </a:extLst>
            </p:cNvPr>
            <p:cNvSpPr/>
            <p:nvPr/>
          </p:nvSpPr>
          <p:spPr>
            <a:xfrm>
              <a:off x="3335747" y="4106748"/>
              <a:ext cx="773229" cy="1880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5DB96E-BC00-556F-A099-ACFBBBCA971F}"/>
                </a:ext>
              </a:extLst>
            </p:cNvPr>
            <p:cNvSpPr/>
            <p:nvPr/>
          </p:nvSpPr>
          <p:spPr>
            <a:xfrm>
              <a:off x="3335747" y="4301467"/>
              <a:ext cx="773229" cy="1880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93E613B-411D-D694-B763-52C9834F4570}"/>
                </a:ext>
              </a:extLst>
            </p:cNvPr>
            <p:cNvSpPr/>
            <p:nvPr/>
          </p:nvSpPr>
          <p:spPr>
            <a:xfrm>
              <a:off x="2399576" y="3690494"/>
              <a:ext cx="773229" cy="1880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D56239-00CD-0BD9-5056-08526A7CF880}"/>
                </a:ext>
              </a:extLst>
            </p:cNvPr>
            <p:cNvSpPr/>
            <p:nvPr/>
          </p:nvSpPr>
          <p:spPr>
            <a:xfrm>
              <a:off x="2399575" y="3496629"/>
              <a:ext cx="773229" cy="1880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2C53B54-CFF1-59CF-B296-414F35423EA8}"/>
                </a:ext>
              </a:extLst>
            </p:cNvPr>
            <p:cNvCxnSpPr>
              <a:cxnSpLocks/>
            </p:cNvCxnSpPr>
            <p:nvPr/>
          </p:nvCxnSpPr>
          <p:spPr>
            <a:xfrm>
              <a:off x="3255595" y="3697412"/>
              <a:ext cx="0" cy="555034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B8A37E4-7769-65FF-D71A-65D9F229857D}"/>
                </a:ext>
              </a:extLst>
            </p:cNvPr>
            <p:cNvCxnSpPr>
              <a:cxnSpLocks/>
            </p:cNvCxnSpPr>
            <p:nvPr/>
          </p:nvCxnSpPr>
          <p:spPr>
            <a:xfrm>
              <a:off x="2280055" y="3705192"/>
              <a:ext cx="0" cy="555034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7C69D48-D90D-A9A9-7C29-40ADE4075542}"/>
                </a:ext>
              </a:extLst>
            </p:cNvPr>
            <p:cNvCxnSpPr>
              <a:cxnSpLocks/>
            </p:cNvCxnSpPr>
            <p:nvPr/>
          </p:nvCxnSpPr>
          <p:spPr>
            <a:xfrm>
              <a:off x="4200294" y="3705192"/>
              <a:ext cx="0" cy="555034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D917B02-D684-D33C-90D8-9D988695C705}"/>
              </a:ext>
            </a:extLst>
          </p:cNvPr>
          <p:cNvGrpSpPr/>
          <p:nvPr/>
        </p:nvGrpSpPr>
        <p:grpSpPr>
          <a:xfrm>
            <a:off x="6949560" y="3405793"/>
            <a:ext cx="1840587" cy="731957"/>
            <a:chOff x="2173545" y="4431611"/>
            <a:chExt cx="1840587" cy="731957"/>
          </a:xfrm>
        </p:grpSpPr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4BEDE8C2-0B4F-A572-815B-2784C36A45C0}"/>
                </a:ext>
              </a:extLst>
            </p:cNvPr>
            <p:cNvSpPr/>
            <p:nvPr/>
          </p:nvSpPr>
          <p:spPr>
            <a:xfrm rot="16200000">
              <a:off x="2864727" y="4357716"/>
              <a:ext cx="452998" cy="600788"/>
            </a:xfrm>
            <a:prstGeom prst="downArrow">
              <a:avLst>
                <a:gd name="adj1" fmla="val 50000"/>
                <a:gd name="adj2" fmla="val 3899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8CC6966-F0A2-2881-7269-1978598EA522}"/>
                </a:ext>
              </a:extLst>
            </p:cNvPr>
            <p:cNvSpPr txBox="1"/>
            <p:nvPr/>
          </p:nvSpPr>
          <p:spPr>
            <a:xfrm>
              <a:off x="2173545" y="4732681"/>
              <a:ext cx="184058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Joule heating</a:t>
              </a:r>
              <a:endParaRPr lang="en-US" b="1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798488B-E59A-9868-89CB-95854C7B37AA}"/>
              </a:ext>
            </a:extLst>
          </p:cNvPr>
          <p:cNvGrpSpPr/>
          <p:nvPr/>
        </p:nvGrpSpPr>
        <p:grpSpPr>
          <a:xfrm>
            <a:off x="8291240" y="2987919"/>
            <a:ext cx="3674253" cy="1391467"/>
            <a:chOff x="1345674" y="5648904"/>
            <a:chExt cx="3787911" cy="90185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F00F282-6D04-3E60-E17B-4B8F4886855D}"/>
                </a:ext>
              </a:extLst>
            </p:cNvPr>
            <p:cNvSpPr/>
            <p:nvPr/>
          </p:nvSpPr>
          <p:spPr>
            <a:xfrm>
              <a:off x="1345674" y="5974622"/>
              <a:ext cx="778900" cy="219456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A0E2971-B0AD-49FB-431B-CA1872B922D3}"/>
                </a:ext>
              </a:extLst>
            </p:cNvPr>
            <p:cNvGrpSpPr/>
            <p:nvPr/>
          </p:nvGrpSpPr>
          <p:grpSpPr>
            <a:xfrm rot="19500927">
              <a:off x="2177880" y="5648904"/>
              <a:ext cx="938592" cy="569820"/>
              <a:chOff x="1180247" y="4272923"/>
              <a:chExt cx="938592" cy="569820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4D872B7-1CB3-BD77-0C11-0617CD3A8CBE}"/>
                  </a:ext>
                </a:extLst>
              </p:cNvPr>
              <p:cNvSpPr/>
              <p:nvPr/>
            </p:nvSpPr>
            <p:spPr>
              <a:xfrm>
                <a:off x="1268140" y="4448550"/>
                <a:ext cx="773229" cy="188017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A380B77-8F85-67DA-E94D-AD2DDBAA6F9E}"/>
                  </a:ext>
                </a:extLst>
              </p:cNvPr>
              <p:cNvSpPr/>
              <p:nvPr/>
            </p:nvSpPr>
            <p:spPr>
              <a:xfrm>
                <a:off x="1266963" y="4272923"/>
                <a:ext cx="773229" cy="188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B264C66-3B2A-C29B-620B-C15B11C391E5}"/>
                  </a:ext>
                </a:extLst>
              </p:cNvPr>
              <p:cNvSpPr/>
              <p:nvPr/>
            </p:nvSpPr>
            <p:spPr>
              <a:xfrm>
                <a:off x="1180247" y="4623287"/>
                <a:ext cx="938592" cy="219456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C560FC4-08B7-1252-5742-C218623F9720}"/>
                </a:ext>
              </a:extLst>
            </p:cNvPr>
            <p:cNvGrpSpPr/>
            <p:nvPr/>
          </p:nvGrpSpPr>
          <p:grpSpPr>
            <a:xfrm rot="19576838">
              <a:off x="3333800" y="5936924"/>
              <a:ext cx="938592" cy="613834"/>
              <a:chOff x="2135749" y="5317232"/>
              <a:chExt cx="938592" cy="613834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4C8876E-45FC-E923-DC0D-66FDD65D3145}"/>
                  </a:ext>
                </a:extLst>
              </p:cNvPr>
              <p:cNvSpPr/>
              <p:nvPr/>
            </p:nvSpPr>
            <p:spPr>
              <a:xfrm>
                <a:off x="2223053" y="5548329"/>
                <a:ext cx="773229" cy="188017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21021C9-6769-0716-709D-2FA9E9C25D0D}"/>
                  </a:ext>
                </a:extLst>
              </p:cNvPr>
              <p:cNvSpPr/>
              <p:nvPr/>
            </p:nvSpPr>
            <p:spPr>
              <a:xfrm>
                <a:off x="2223053" y="5743048"/>
                <a:ext cx="773229" cy="188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9D2907B-A00E-8354-B565-222CA34B7BCA}"/>
                  </a:ext>
                </a:extLst>
              </p:cNvPr>
              <p:cNvSpPr/>
              <p:nvPr/>
            </p:nvSpPr>
            <p:spPr>
              <a:xfrm>
                <a:off x="2135749" y="5317232"/>
                <a:ext cx="938592" cy="219456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2DF1DB5-0664-B7A5-7EF7-6ECA61D0233B}"/>
                </a:ext>
              </a:extLst>
            </p:cNvPr>
            <p:cNvSpPr/>
            <p:nvPr/>
          </p:nvSpPr>
          <p:spPr>
            <a:xfrm>
              <a:off x="4312353" y="5938750"/>
              <a:ext cx="821232" cy="219456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49" name="Picture 48" descr="A metal frame with a yellow strip&#10;&#10;Description automatically generated with medium confidence">
            <a:extLst>
              <a:ext uri="{FF2B5EF4-FFF2-40B4-BE49-F238E27FC236}">
                <a16:creationId xmlns:a16="http://schemas.microsoft.com/office/drawing/2014/main" id="{29C67528-2805-F12A-2F99-07DBB17F45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2" t="4853" r="14376" b="7801"/>
          <a:stretch/>
        </p:blipFill>
        <p:spPr>
          <a:xfrm>
            <a:off x="173999" y="2160758"/>
            <a:ext cx="3674255" cy="269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3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22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Surface Manipulation Using Electrothermal Actuators – Adding Cuts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Electrothermal actuators create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curvature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mimicking buckled shape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BACF76-C91B-3D71-4976-96AFC86F28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07" r="11287"/>
          <a:stretch/>
        </p:blipFill>
        <p:spPr>
          <a:xfrm>
            <a:off x="1696080" y="2022355"/>
            <a:ext cx="3521168" cy="3371905"/>
          </a:xfrm>
          <a:prstGeom prst="rect">
            <a:avLst/>
          </a:prstGeom>
        </p:spPr>
      </p:pic>
      <p:pic>
        <p:nvPicPr>
          <p:cNvPr id="9" name="Google Shape;669;p68">
            <a:extLst>
              <a:ext uri="{FF2B5EF4-FFF2-40B4-BE49-F238E27FC236}">
                <a16:creationId xmlns:a16="http://schemas.microsoft.com/office/drawing/2014/main" id="{933904D3-ED82-4DFF-4CAA-C218F6F27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0461" r="17652" b="19497"/>
          <a:stretch/>
        </p:blipFill>
        <p:spPr>
          <a:xfrm>
            <a:off x="6624678" y="2022355"/>
            <a:ext cx="3971843" cy="33719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2DD25B-9BC8-5FA3-4124-E89CB87E5557}"/>
              </a:ext>
            </a:extLst>
          </p:cNvPr>
          <p:cNvSpPr txBox="1"/>
          <p:nvPr/>
        </p:nvSpPr>
        <p:spPr>
          <a:xfrm>
            <a:off x="1482015" y="5399341"/>
            <a:ext cx="4085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Single-cell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4A98B6-B609-814B-7A35-D9DF9FF30B13}"/>
              </a:ext>
            </a:extLst>
          </p:cNvPr>
          <p:cNvSpPr txBox="1"/>
          <p:nvPr/>
        </p:nvSpPr>
        <p:spPr>
          <a:xfrm>
            <a:off x="6511213" y="5404422"/>
            <a:ext cx="4085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Double-cell</a:t>
            </a:r>
          </a:p>
        </p:txBody>
      </p:sp>
    </p:spTree>
    <p:extLst>
      <p:ext uri="{BB962C8B-B14F-4D97-AF65-F5344CB8AC3E}">
        <p14:creationId xmlns:p14="http://schemas.microsoft.com/office/powerpoint/2010/main" val="1256455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23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Critical Issue - Heat Sensitivity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electrothermal actuators are affected by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heat sources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3FB3552-2E8D-DF59-CE39-E220EC2A35C4}"/>
              </a:ext>
            </a:extLst>
          </p:cNvPr>
          <p:cNvSpPr/>
          <p:nvPr/>
        </p:nvSpPr>
        <p:spPr>
          <a:xfrm>
            <a:off x="399532" y="1848751"/>
            <a:ext cx="2401389" cy="1690254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 Power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4FE2EE8-AF1D-569C-553C-AF9E597B1B83}"/>
              </a:ext>
            </a:extLst>
          </p:cNvPr>
          <p:cNvSpPr/>
          <p:nvPr/>
        </p:nvSpPr>
        <p:spPr>
          <a:xfrm>
            <a:off x="9207312" y="1848751"/>
            <a:ext cx="2401388" cy="1690254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Actuation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9807D96-B5D6-EFE8-8C5D-18F45A1E8BAC}"/>
              </a:ext>
            </a:extLst>
          </p:cNvPr>
          <p:cNvSpPr/>
          <p:nvPr/>
        </p:nvSpPr>
        <p:spPr>
          <a:xfrm>
            <a:off x="399531" y="4266625"/>
            <a:ext cx="2401389" cy="1690253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Flux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BC13BA0-CE61-2468-7D64-DCDDB1F7D927}"/>
              </a:ext>
            </a:extLst>
          </p:cNvPr>
          <p:cNvSpPr/>
          <p:nvPr/>
        </p:nvSpPr>
        <p:spPr>
          <a:xfrm>
            <a:off x="3098499" y="2400230"/>
            <a:ext cx="1407345" cy="587296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D8F3530-377F-6AD3-2F42-9EFD5D2D26FD}"/>
              </a:ext>
            </a:extLst>
          </p:cNvPr>
          <p:cNvSpPr/>
          <p:nvPr/>
        </p:nvSpPr>
        <p:spPr>
          <a:xfrm>
            <a:off x="4803422" y="1848751"/>
            <a:ext cx="2401389" cy="169025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in Actuators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4316619F-99B5-DAA9-65CC-F3EBF05973AF}"/>
              </a:ext>
            </a:extLst>
          </p:cNvPr>
          <p:cNvSpPr/>
          <p:nvPr/>
        </p:nvSpPr>
        <p:spPr>
          <a:xfrm>
            <a:off x="7502389" y="2400230"/>
            <a:ext cx="1407345" cy="587296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B78003B-A4F6-BB4F-715C-24A51D4A845A}"/>
              </a:ext>
            </a:extLst>
          </p:cNvPr>
          <p:cNvSpPr/>
          <p:nvPr/>
        </p:nvSpPr>
        <p:spPr>
          <a:xfrm>
            <a:off x="4803422" y="4266625"/>
            <a:ext cx="2401389" cy="169025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in Actuators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76F62F6-DC5E-2EAB-B206-346F629FF9A2}"/>
              </a:ext>
            </a:extLst>
          </p:cNvPr>
          <p:cNvSpPr/>
          <p:nvPr/>
        </p:nvSpPr>
        <p:spPr>
          <a:xfrm>
            <a:off x="3098499" y="4818103"/>
            <a:ext cx="1407345" cy="587296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287F391F-5806-7DAD-B1D4-4560EA5FDEAB}"/>
              </a:ext>
            </a:extLst>
          </p:cNvPr>
          <p:cNvSpPr/>
          <p:nvPr/>
        </p:nvSpPr>
        <p:spPr>
          <a:xfrm rot="19023709">
            <a:off x="7294824" y="4085130"/>
            <a:ext cx="1822474" cy="587296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C10436-32F0-EE7B-23D9-2735DD4FE501}"/>
              </a:ext>
            </a:extLst>
          </p:cNvPr>
          <p:cNvSpPr txBox="1"/>
          <p:nvPr/>
        </p:nvSpPr>
        <p:spPr>
          <a:xfrm>
            <a:off x="6096000" y="2825305"/>
            <a:ext cx="4085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Strain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Mismatch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8EE513-D8B6-8333-23E5-8DD1C70DE35A}"/>
              </a:ext>
            </a:extLst>
          </p:cNvPr>
          <p:cNvSpPr txBox="1"/>
          <p:nvPr/>
        </p:nvSpPr>
        <p:spPr>
          <a:xfrm>
            <a:off x="1672004" y="2831119"/>
            <a:ext cx="4085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Joule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52E8FD-5EE0-A290-396D-C66E1F93B814}"/>
              </a:ext>
            </a:extLst>
          </p:cNvPr>
          <p:cNvSpPr txBox="1"/>
          <p:nvPr/>
        </p:nvSpPr>
        <p:spPr>
          <a:xfrm>
            <a:off x="1759517" y="5248992"/>
            <a:ext cx="4085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3E109C-4657-C85C-AA60-367F8EC88E27}"/>
              </a:ext>
            </a:extLst>
          </p:cNvPr>
          <p:cNvSpPr txBox="1"/>
          <p:nvPr/>
        </p:nvSpPr>
        <p:spPr>
          <a:xfrm>
            <a:off x="6657703" y="4361016"/>
            <a:ext cx="4085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Strain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Mismatch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CFD3AE2-383D-70AD-5161-07D48FED2A05}"/>
              </a:ext>
            </a:extLst>
          </p:cNvPr>
          <p:cNvSpPr/>
          <p:nvPr/>
        </p:nvSpPr>
        <p:spPr>
          <a:xfrm>
            <a:off x="252549" y="1697884"/>
            <a:ext cx="11539919" cy="1986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3" grpId="0" animBg="1"/>
      <p:bldP spid="25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24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How to Handle Heat Sensitivity Problem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00435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Heater &amp; 2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layer on both sides →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heat resistivity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bi-directionality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2502D32-B503-9AF8-84FC-84D355D5FDB7}"/>
              </a:ext>
            </a:extLst>
          </p:cNvPr>
          <p:cNvSpPr/>
          <p:nvPr/>
        </p:nvSpPr>
        <p:spPr>
          <a:xfrm rot="16200000">
            <a:off x="5430163" y="2174041"/>
            <a:ext cx="610420" cy="720257"/>
          </a:xfrm>
          <a:prstGeom prst="downArrow">
            <a:avLst>
              <a:gd name="adj1" fmla="val 50000"/>
              <a:gd name="adj2" fmla="val 389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E6A42A-88B8-B7B3-6A18-2BCF917D0A48}"/>
              </a:ext>
            </a:extLst>
          </p:cNvPr>
          <p:cNvGrpSpPr/>
          <p:nvPr/>
        </p:nvGrpSpPr>
        <p:grpSpPr>
          <a:xfrm>
            <a:off x="6250932" y="1828978"/>
            <a:ext cx="3207392" cy="836207"/>
            <a:chOff x="221724" y="2266548"/>
            <a:chExt cx="3831623" cy="62055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6A4AD51-DDB7-0DA4-96BE-0E20075BF261}"/>
                </a:ext>
              </a:extLst>
            </p:cNvPr>
            <p:cNvSpPr/>
            <p:nvPr/>
          </p:nvSpPr>
          <p:spPr>
            <a:xfrm>
              <a:off x="221724" y="2670294"/>
              <a:ext cx="3831622" cy="216810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1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st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A2899A-98B7-525D-5C91-BB26F87DA0E8}"/>
                </a:ext>
              </a:extLst>
            </p:cNvPr>
            <p:cNvSpPr/>
            <p:nvPr/>
          </p:nvSpPr>
          <p:spPr>
            <a:xfrm>
              <a:off x="221724" y="2477553"/>
              <a:ext cx="3831622" cy="18603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1DD75F3-23C5-B48E-5202-93C4A2D432F1}"/>
                </a:ext>
              </a:extLst>
            </p:cNvPr>
            <p:cNvSpPr/>
            <p:nvPr/>
          </p:nvSpPr>
          <p:spPr>
            <a:xfrm>
              <a:off x="221725" y="2266548"/>
              <a:ext cx="3831622" cy="2110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2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nd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808CD61-B8E4-EB5F-3334-6E6B4E68A27B}"/>
              </a:ext>
            </a:extLst>
          </p:cNvPr>
          <p:cNvSpPr/>
          <p:nvPr/>
        </p:nvSpPr>
        <p:spPr>
          <a:xfrm>
            <a:off x="6250932" y="2657664"/>
            <a:ext cx="3207391" cy="250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CNT</a:t>
            </a:r>
            <a:endParaRPr lang="en-US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F7806C-D590-7CCD-F5F6-3BD4F5600D30}"/>
              </a:ext>
            </a:extLst>
          </p:cNvPr>
          <p:cNvSpPr/>
          <p:nvPr/>
        </p:nvSpPr>
        <p:spPr>
          <a:xfrm>
            <a:off x="6250932" y="2903317"/>
            <a:ext cx="3207391" cy="284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2</a:t>
            </a:r>
            <a:r>
              <a:rPr lang="en-US" sz="1400" b="1" baseline="30000" dirty="0">
                <a:solidFill>
                  <a:schemeClr val="tx1"/>
                </a:solidFill>
              </a:rPr>
              <a:t>nd</a:t>
            </a:r>
            <a:r>
              <a:rPr lang="en-US" sz="1400" b="1" dirty="0">
                <a:solidFill>
                  <a:schemeClr val="tx1"/>
                </a:solidFill>
              </a:rPr>
              <a:t> layer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2834E93-2D89-6D6C-00A8-47534DFD7735}"/>
              </a:ext>
            </a:extLst>
          </p:cNvPr>
          <p:cNvGrpSpPr/>
          <p:nvPr/>
        </p:nvGrpSpPr>
        <p:grpSpPr>
          <a:xfrm>
            <a:off x="2012423" y="2104916"/>
            <a:ext cx="3207392" cy="1396242"/>
            <a:chOff x="2012423" y="2104916"/>
            <a:chExt cx="3207392" cy="139624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94BDA16-975C-8BB6-CACD-B3792A1BD800}"/>
                </a:ext>
              </a:extLst>
            </p:cNvPr>
            <p:cNvGrpSpPr/>
            <p:nvPr/>
          </p:nvGrpSpPr>
          <p:grpSpPr>
            <a:xfrm>
              <a:off x="2012423" y="2104916"/>
              <a:ext cx="3207392" cy="836207"/>
              <a:chOff x="221724" y="2266548"/>
              <a:chExt cx="3831623" cy="620556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D264030-CDFC-C626-9E0C-EB357F020AD8}"/>
                  </a:ext>
                </a:extLst>
              </p:cNvPr>
              <p:cNvSpPr/>
              <p:nvPr/>
            </p:nvSpPr>
            <p:spPr>
              <a:xfrm>
                <a:off x="221724" y="2670294"/>
                <a:ext cx="3831622" cy="216810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541A890-FB5B-399D-AEB2-E48F3AB35C77}"/>
                  </a:ext>
                </a:extLst>
              </p:cNvPr>
              <p:cNvSpPr/>
              <p:nvPr/>
            </p:nvSpPr>
            <p:spPr>
              <a:xfrm>
                <a:off x="221724" y="2477553"/>
                <a:ext cx="3831622" cy="18603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C9F56E9-9D5C-65EA-F908-8CEBF74C22C1}"/>
                  </a:ext>
                </a:extLst>
              </p:cNvPr>
              <p:cNvSpPr/>
              <p:nvPr/>
            </p:nvSpPr>
            <p:spPr>
              <a:xfrm>
                <a:off x="221725" y="2266548"/>
                <a:ext cx="3831622" cy="2110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F4B1A5-B7B3-8C4C-FC89-6723F3F8F0DD}"/>
                </a:ext>
              </a:extLst>
            </p:cNvPr>
            <p:cNvSpPr txBox="1"/>
            <p:nvPr/>
          </p:nvSpPr>
          <p:spPr>
            <a:xfrm>
              <a:off x="2143614" y="2962005"/>
              <a:ext cx="2945008" cy="539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Conventional design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A31857F-F20D-007E-AA1F-86A0E4004AFF}"/>
              </a:ext>
            </a:extLst>
          </p:cNvPr>
          <p:cNvSpPr txBox="1"/>
          <p:nvPr/>
        </p:nvSpPr>
        <p:spPr>
          <a:xfrm>
            <a:off x="6382122" y="3171403"/>
            <a:ext cx="2945008" cy="539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design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E164EA2-B165-B3E2-266D-877DF03F8856}"/>
              </a:ext>
            </a:extLst>
          </p:cNvPr>
          <p:cNvGrpSpPr/>
          <p:nvPr/>
        </p:nvGrpSpPr>
        <p:grpSpPr>
          <a:xfrm>
            <a:off x="1659359" y="3971794"/>
            <a:ext cx="3232669" cy="1660200"/>
            <a:chOff x="1659359" y="3971794"/>
            <a:chExt cx="3232669" cy="16602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0B6932-2C97-09F5-C84F-21943F86D9B3}"/>
                </a:ext>
              </a:extLst>
            </p:cNvPr>
            <p:cNvGrpSpPr/>
            <p:nvPr/>
          </p:nvGrpSpPr>
          <p:grpSpPr>
            <a:xfrm>
              <a:off x="1659359" y="3971794"/>
              <a:ext cx="3232669" cy="1021787"/>
              <a:chOff x="221724" y="2266548"/>
              <a:chExt cx="3831623" cy="620556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07C4C00-3B47-09EC-79F0-C5ADE8CD21C1}"/>
                  </a:ext>
                </a:extLst>
              </p:cNvPr>
              <p:cNvSpPr/>
              <p:nvPr/>
            </p:nvSpPr>
            <p:spPr>
              <a:xfrm>
                <a:off x="221724" y="2670294"/>
                <a:ext cx="3831622" cy="216810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A96FF68-10E5-7622-498C-7CCD68C9CE84}"/>
                  </a:ext>
                </a:extLst>
              </p:cNvPr>
              <p:cNvSpPr/>
              <p:nvPr/>
            </p:nvSpPr>
            <p:spPr>
              <a:xfrm>
                <a:off x="221724" y="2477553"/>
                <a:ext cx="3831622" cy="18603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B486AD1-972D-718C-7A83-16612A15E38C}"/>
                  </a:ext>
                </a:extLst>
              </p:cNvPr>
              <p:cNvSpPr/>
              <p:nvPr/>
            </p:nvSpPr>
            <p:spPr>
              <a:xfrm>
                <a:off x="221725" y="2266548"/>
                <a:ext cx="3831622" cy="2110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4A41CF-753E-8506-B283-2611D0894EDC}"/>
                </a:ext>
              </a:extLst>
            </p:cNvPr>
            <p:cNvSpPr/>
            <p:nvPr/>
          </p:nvSpPr>
          <p:spPr>
            <a:xfrm>
              <a:off x="1659359" y="4984392"/>
              <a:ext cx="3232668" cy="30632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9F1AC5-AB64-D0F7-F26E-3E34B897D617}"/>
                </a:ext>
              </a:extLst>
            </p:cNvPr>
            <p:cNvSpPr/>
            <p:nvPr/>
          </p:nvSpPr>
          <p:spPr>
            <a:xfrm>
              <a:off x="1659359" y="5284562"/>
              <a:ext cx="3232668" cy="3474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2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nd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C4A6D-0ED8-08E9-E567-B8DB4F754F3D}"/>
              </a:ext>
            </a:extLst>
          </p:cNvPr>
          <p:cNvSpPr/>
          <p:nvPr/>
        </p:nvSpPr>
        <p:spPr>
          <a:xfrm>
            <a:off x="1561912" y="3860358"/>
            <a:ext cx="3439056" cy="1883794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AD1C22-9858-D582-4339-827DFC3D96B1}"/>
              </a:ext>
            </a:extLst>
          </p:cNvPr>
          <p:cNvGrpSpPr/>
          <p:nvPr/>
        </p:nvGrpSpPr>
        <p:grpSpPr>
          <a:xfrm>
            <a:off x="6473304" y="4027091"/>
            <a:ext cx="3232669" cy="1021787"/>
            <a:chOff x="221724" y="2266548"/>
            <a:chExt cx="3831623" cy="62055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F83B7C9-A77A-BF4B-4DD8-D3A818E72179}"/>
                </a:ext>
              </a:extLst>
            </p:cNvPr>
            <p:cNvSpPr/>
            <p:nvPr/>
          </p:nvSpPr>
          <p:spPr>
            <a:xfrm>
              <a:off x="221724" y="2670294"/>
              <a:ext cx="3831622" cy="216810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842C34-557C-7427-3978-84BC376BB206}"/>
                </a:ext>
              </a:extLst>
            </p:cNvPr>
            <p:cNvSpPr/>
            <p:nvPr/>
          </p:nvSpPr>
          <p:spPr>
            <a:xfrm>
              <a:off x="221724" y="2477553"/>
              <a:ext cx="3831622" cy="18603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C27F46A-9F15-055E-03EF-E43FC5C8F47B}"/>
                </a:ext>
              </a:extLst>
            </p:cNvPr>
            <p:cNvSpPr/>
            <p:nvPr/>
          </p:nvSpPr>
          <p:spPr>
            <a:xfrm>
              <a:off x="221725" y="2266548"/>
              <a:ext cx="3831622" cy="2110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27EF0F2-1CB3-6552-52FE-4DE34F2DEF46}"/>
              </a:ext>
            </a:extLst>
          </p:cNvPr>
          <p:cNvSpPr/>
          <p:nvPr/>
        </p:nvSpPr>
        <p:spPr>
          <a:xfrm>
            <a:off x="6473304" y="5039688"/>
            <a:ext cx="3232668" cy="3063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89DE82-80D5-7991-97BE-34DA1DF6F728}"/>
              </a:ext>
            </a:extLst>
          </p:cNvPr>
          <p:cNvSpPr/>
          <p:nvPr/>
        </p:nvSpPr>
        <p:spPr>
          <a:xfrm>
            <a:off x="6473304" y="5339859"/>
            <a:ext cx="3232668" cy="3474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85C8C53-4B4D-A5F6-B215-DCFD03A2A6CD}"/>
              </a:ext>
            </a:extLst>
          </p:cNvPr>
          <p:cNvGrpSpPr/>
          <p:nvPr/>
        </p:nvGrpSpPr>
        <p:grpSpPr>
          <a:xfrm>
            <a:off x="3275693" y="4477864"/>
            <a:ext cx="4979610" cy="1165581"/>
            <a:chOff x="3275693" y="4477864"/>
            <a:chExt cx="4979610" cy="1165581"/>
          </a:xfrm>
        </p:grpSpPr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6368A72D-7242-55D8-5F37-EED7B2849045}"/>
                </a:ext>
              </a:extLst>
            </p:cNvPr>
            <p:cNvSpPr/>
            <p:nvPr/>
          </p:nvSpPr>
          <p:spPr>
            <a:xfrm rot="16200000">
              <a:off x="5390993" y="4268855"/>
              <a:ext cx="745891" cy="1182639"/>
            </a:xfrm>
            <a:prstGeom prst="downArrow">
              <a:avLst>
                <a:gd name="adj1" fmla="val 50000"/>
                <a:gd name="adj2" fmla="val 3899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AC55F53-5B8F-B069-3F94-E7A5A1F2398D}"/>
                </a:ext>
              </a:extLst>
            </p:cNvPr>
            <p:cNvSpPr txBox="1"/>
            <p:nvPr/>
          </p:nvSpPr>
          <p:spPr>
            <a:xfrm>
              <a:off x="3275693" y="4477864"/>
              <a:ext cx="4979610" cy="116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Radiative</a:t>
              </a:r>
            </a:p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3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0" grpId="0" animBg="1"/>
      <p:bldP spid="32" grpId="0"/>
      <p:bldP spid="15" grpId="0" animBg="1"/>
      <p:bldP spid="22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25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How to Handle Heat Sensitivity Problem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00435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Heater &amp; 2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layer on both sides →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resistivity,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bi-directionality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827795-4F2E-AC3C-EF4F-C48879EDB84E}"/>
              </a:ext>
            </a:extLst>
          </p:cNvPr>
          <p:cNvGrpSpPr/>
          <p:nvPr/>
        </p:nvGrpSpPr>
        <p:grpSpPr>
          <a:xfrm>
            <a:off x="2376631" y="2420953"/>
            <a:ext cx="2961411" cy="1053567"/>
            <a:chOff x="2376631" y="2420953"/>
            <a:chExt cx="2961411" cy="105356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DD202CD-5899-CF5B-B2CB-B2B31174E43F}"/>
                </a:ext>
              </a:extLst>
            </p:cNvPr>
            <p:cNvGrpSpPr/>
            <p:nvPr/>
          </p:nvGrpSpPr>
          <p:grpSpPr>
            <a:xfrm>
              <a:off x="2376631" y="2420953"/>
              <a:ext cx="2961411" cy="648428"/>
              <a:chOff x="221724" y="2266548"/>
              <a:chExt cx="3831623" cy="620556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23E1446-A110-0F92-4E32-B36F5B24C1EF}"/>
                  </a:ext>
                </a:extLst>
              </p:cNvPr>
              <p:cNvSpPr/>
              <p:nvPr/>
            </p:nvSpPr>
            <p:spPr>
              <a:xfrm>
                <a:off x="221724" y="2670294"/>
                <a:ext cx="3831622" cy="216810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2C6F1F0-1235-7778-AF06-F56B413F7876}"/>
                  </a:ext>
                </a:extLst>
              </p:cNvPr>
              <p:cNvSpPr/>
              <p:nvPr/>
            </p:nvSpPr>
            <p:spPr>
              <a:xfrm>
                <a:off x="221724" y="2477553"/>
                <a:ext cx="3831622" cy="18603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25237A3-58A4-EDDD-30B3-AD9214852CFB}"/>
                  </a:ext>
                </a:extLst>
              </p:cNvPr>
              <p:cNvSpPr/>
              <p:nvPr/>
            </p:nvSpPr>
            <p:spPr>
              <a:xfrm>
                <a:off x="221725" y="2266548"/>
                <a:ext cx="3831622" cy="2110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F9238A-5518-2C7F-213C-AA36AF1AE9E5}"/>
                </a:ext>
              </a:extLst>
            </p:cNvPr>
            <p:cNvSpPr/>
            <p:nvPr/>
          </p:nvSpPr>
          <p:spPr>
            <a:xfrm>
              <a:off x="2376631" y="3063550"/>
              <a:ext cx="2961410" cy="19439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0F39EFD-F90F-6844-DF62-F47B5C54D582}"/>
                </a:ext>
              </a:extLst>
            </p:cNvPr>
            <p:cNvSpPr/>
            <p:nvPr/>
          </p:nvSpPr>
          <p:spPr>
            <a:xfrm>
              <a:off x="2376631" y="3254039"/>
              <a:ext cx="2961410" cy="2204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2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nd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73872E-1973-4147-1FE9-A2F14B56DAE6}"/>
              </a:ext>
            </a:extLst>
          </p:cNvPr>
          <p:cNvGrpSpPr/>
          <p:nvPr/>
        </p:nvGrpSpPr>
        <p:grpSpPr>
          <a:xfrm>
            <a:off x="2376631" y="3935369"/>
            <a:ext cx="2961411" cy="1053566"/>
            <a:chOff x="2376631" y="3935369"/>
            <a:chExt cx="2961411" cy="1053566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425089E-D58E-EA22-4A6A-F645D501F2AD}"/>
                </a:ext>
              </a:extLst>
            </p:cNvPr>
            <p:cNvGrpSpPr/>
            <p:nvPr/>
          </p:nvGrpSpPr>
          <p:grpSpPr>
            <a:xfrm>
              <a:off x="2376631" y="3935369"/>
              <a:ext cx="2961411" cy="648428"/>
              <a:chOff x="221724" y="2266548"/>
              <a:chExt cx="3831623" cy="620556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6F29A4F-7EA9-C3C8-369F-54EE84780455}"/>
                  </a:ext>
                </a:extLst>
              </p:cNvPr>
              <p:cNvSpPr/>
              <p:nvPr/>
            </p:nvSpPr>
            <p:spPr>
              <a:xfrm>
                <a:off x="221724" y="2670294"/>
                <a:ext cx="3831622" cy="216810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B62FAE4-ABA3-3956-25D4-CA389EA3ABBE}"/>
                  </a:ext>
                </a:extLst>
              </p:cNvPr>
              <p:cNvSpPr/>
              <p:nvPr/>
            </p:nvSpPr>
            <p:spPr>
              <a:xfrm>
                <a:off x="221724" y="2477553"/>
                <a:ext cx="3831622" cy="18603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2B0A59D-F892-E04F-764E-5D0B506BDA1D}"/>
                  </a:ext>
                </a:extLst>
              </p:cNvPr>
              <p:cNvSpPr/>
              <p:nvPr/>
            </p:nvSpPr>
            <p:spPr>
              <a:xfrm>
                <a:off x="221725" y="2266548"/>
                <a:ext cx="3831622" cy="2110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80F6F8C-C003-16C3-0782-B4284A915D0C}"/>
                </a:ext>
              </a:extLst>
            </p:cNvPr>
            <p:cNvSpPr/>
            <p:nvPr/>
          </p:nvSpPr>
          <p:spPr>
            <a:xfrm>
              <a:off x="2376631" y="4577965"/>
              <a:ext cx="2961410" cy="19439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F91DB03-B307-DE83-7F44-EEA6B8F4A1E2}"/>
                </a:ext>
              </a:extLst>
            </p:cNvPr>
            <p:cNvSpPr/>
            <p:nvPr/>
          </p:nvSpPr>
          <p:spPr>
            <a:xfrm>
              <a:off x="2376631" y="4768454"/>
              <a:ext cx="2961410" cy="2204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2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nd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44C80D5E-342E-8D40-1B3F-EFDA5A88E45F}"/>
              </a:ext>
            </a:extLst>
          </p:cNvPr>
          <p:cNvSpPr/>
          <p:nvPr/>
        </p:nvSpPr>
        <p:spPr>
          <a:xfrm>
            <a:off x="2279909" y="2378131"/>
            <a:ext cx="3150481" cy="71180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268B2CF-746C-19AB-3F63-CAC3B5B2659C}"/>
              </a:ext>
            </a:extLst>
          </p:cNvPr>
          <p:cNvSpPr/>
          <p:nvPr/>
        </p:nvSpPr>
        <p:spPr>
          <a:xfrm>
            <a:off x="2282095" y="4315343"/>
            <a:ext cx="3150481" cy="71180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8CE7806-F8A5-4747-016D-B7613808D0B6}"/>
              </a:ext>
            </a:extLst>
          </p:cNvPr>
          <p:cNvGrpSpPr/>
          <p:nvPr/>
        </p:nvGrpSpPr>
        <p:grpSpPr>
          <a:xfrm>
            <a:off x="3784892" y="2621442"/>
            <a:ext cx="4561764" cy="739681"/>
            <a:chOff x="3784892" y="2621442"/>
            <a:chExt cx="4561764" cy="739681"/>
          </a:xfrm>
        </p:grpSpPr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A29709E9-E9C3-8D9C-A4BB-743D54CBD552}"/>
                </a:ext>
              </a:extLst>
            </p:cNvPr>
            <p:cNvSpPr/>
            <p:nvPr/>
          </p:nvSpPr>
          <p:spPr>
            <a:xfrm rot="16200000">
              <a:off x="5862401" y="2441960"/>
              <a:ext cx="473344" cy="1083399"/>
            </a:xfrm>
            <a:prstGeom prst="downArrow">
              <a:avLst>
                <a:gd name="adj1" fmla="val 50000"/>
                <a:gd name="adj2" fmla="val 3899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1D1A032-43E4-D072-AF1E-D8A0468DF2C2}"/>
                </a:ext>
              </a:extLst>
            </p:cNvPr>
            <p:cNvSpPr txBox="1"/>
            <p:nvPr/>
          </p:nvSpPr>
          <p:spPr>
            <a:xfrm>
              <a:off x="3784892" y="2621442"/>
              <a:ext cx="4561764" cy="739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Joule</a:t>
              </a:r>
              <a:b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Heating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69A613C-FF73-EF81-87BA-B5CBAD8932B9}"/>
              </a:ext>
            </a:extLst>
          </p:cNvPr>
          <p:cNvGrpSpPr/>
          <p:nvPr/>
        </p:nvGrpSpPr>
        <p:grpSpPr>
          <a:xfrm>
            <a:off x="-2916266" y="-13784731"/>
            <a:ext cx="18378781" cy="17198466"/>
            <a:chOff x="-3548540" y="-9693308"/>
            <a:chExt cx="13716000" cy="14338669"/>
          </a:xfrm>
        </p:grpSpPr>
        <p:sp>
          <p:nvSpPr>
            <p:cNvPr id="54" name="Block Arc 53">
              <a:extLst>
                <a:ext uri="{FF2B5EF4-FFF2-40B4-BE49-F238E27FC236}">
                  <a16:creationId xmlns:a16="http://schemas.microsoft.com/office/drawing/2014/main" id="{4EFE2E21-E61E-D5A0-CFD5-A28F0444BD30}"/>
                </a:ext>
              </a:extLst>
            </p:cNvPr>
            <p:cNvSpPr/>
            <p:nvPr/>
          </p:nvSpPr>
          <p:spPr>
            <a:xfrm rot="5400000">
              <a:off x="-3548540" y="-9070639"/>
              <a:ext cx="13716000" cy="13716000"/>
            </a:xfrm>
            <a:prstGeom prst="blockArc">
              <a:avLst>
                <a:gd name="adj1" fmla="val 20188149"/>
                <a:gd name="adj2" fmla="val 21421520"/>
                <a:gd name="adj3" fmla="val 1062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Block Arc 54">
              <a:extLst>
                <a:ext uri="{FF2B5EF4-FFF2-40B4-BE49-F238E27FC236}">
                  <a16:creationId xmlns:a16="http://schemas.microsoft.com/office/drawing/2014/main" id="{8CFFA80F-8D3C-C595-06E5-9C3A4678AB22}"/>
                </a:ext>
              </a:extLst>
            </p:cNvPr>
            <p:cNvSpPr/>
            <p:nvPr/>
          </p:nvSpPr>
          <p:spPr>
            <a:xfrm rot="5400000">
              <a:off x="-3548540" y="-9223275"/>
              <a:ext cx="13716000" cy="13716000"/>
            </a:xfrm>
            <a:prstGeom prst="blockArc">
              <a:avLst>
                <a:gd name="adj1" fmla="val 20219973"/>
                <a:gd name="adj2" fmla="val 21421520"/>
                <a:gd name="adj3" fmla="val 1062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Block Arc 55">
              <a:extLst>
                <a:ext uri="{FF2B5EF4-FFF2-40B4-BE49-F238E27FC236}">
                  <a16:creationId xmlns:a16="http://schemas.microsoft.com/office/drawing/2014/main" id="{896C8AC6-DCF1-3D57-C913-21BE361F0495}"/>
                </a:ext>
              </a:extLst>
            </p:cNvPr>
            <p:cNvSpPr/>
            <p:nvPr/>
          </p:nvSpPr>
          <p:spPr>
            <a:xfrm rot="5400000">
              <a:off x="-3548540" y="-9379707"/>
              <a:ext cx="13716000" cy="13716000"/>
            </a:xfrm>
            <a:prstGeom prst="blockArc">
              <a:avLst>
                <a:gd name="adj1" fmla="val 20250162"/>
                <a:gd name="adj2" fmla="val 21421520"/>
                <a:gd name="adj3" fmla="val 1062"/>
              </a:avLst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Block Arc 56">
              <a:extLst>
                <a:ext uri="{FF2B5EF4-FFF2-40B4-BE49-F238E27FC236}">
                  <a16:creationId xmlns:a16="http://schemas.microsoft.com/office/drawing/2014/main" id="{CAECF7B5-6437-AAE3-1D15-FFA6C2BBFDF7}"/>
                </a:ext>
              </a:extLst>
            </p:cNvPr>
            <p:cNvSpPr/>
            <p:nvPr/>
          </p:nvSpPr>
          <p:spPr>
            <a:xfrm rot="5400000">
              <a:off x="-3548540" y="-9532344"/>
              <a:ext cx="13716000" cy="13716000"/>
            </a:xfrm>
            <a:prstGeom prst="blockArc">
              <a:avLst>
                <a:gd name="adj1" fmla="val 20278776"/>
                <a:gd name="adj2" fmla="val 21421520"/>
                <a:gd name="adj3" fmla="val 1062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8" name="Block Arc 57">
              <a:extLst>
                <a:ext uri="{FF2B5EF4-FFF2-40B4-BE49-F238E27FC236}">
                  <a16:creationId xmlns:a16="http://schemas.microsoft.com/office/drawing/2014/main" id="{C98A6675-56F3-22FA-42CE-595FF5003DC5}"/>
                </a:ext>
              </a:extLst>
            </p:cNvPr>
            <p:cNvSpPr/>
            <p:nvPr/>
          </p:nvSpPr>
          <p:spPr>
            <a:xfrm rot="5400000">
              <a:off x="-3548540" y="-9693308"/>
              <a:ext cx="13716000" cy="13716000"/>
            </a:xfrm>
            <a:prstGeom prst="blockArc">
              <a:avLst>
                <a:gd name="adj1" fmla="val 20307422"/>
                <a:gd name="adj2" fmla="val 21421520"/>
                <a:gd name="adj3" fmla="val 1062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00D7442-D461-79A1-85E5-A0C9B69ACD08}"/>
              </a:ext>
            </a:extLst>
          </p:cNvPr>
          <p:cNvGrpSpPr/>
          <p:nvPr/>
        </p:nvGrpSpPr>
        <p:grpSpPr>
          <a:xfrm flipV="1">
            <a:off x="-2928978" y="4023234"/>
            <a:ext cx="18378781" cy="17198466"/>
            <a:chOff x="-3548540" y="-9693308"/>
            <a:chExt cx="13716000" cy="14338669"/>
          </a:xfrm>
        </p:grpSpPr>
        <p:sp>
          <p:nvSpPr>
            <p:cNvPr id="61" name="Block Arc 60">
              <a:extLst>
                <a:ext uri="{FF2B5EF4-FFF2-40B4-BE49-F238E27FC236}">
                  <a16:creationId xmlns:a16="http://schemas.microsoft.com/office/drawing/2014/main" id="{6684EEBF-A78D-0EB5-23DE-52D57C159A2A}"/>
                </a:ext>
              </a:extLst>
            </p:cNvPr>
            <p:cNvSpPr/>
            <p:nvPr/>
          </p:nvSpPr>
          <p:spPr>
            <a:xfrm rot="5400000">
              <a:off x="-3548540" y="-9070639"/>
              <a:ext cx="13716000" cy="13716000"/>
            </a:xfrm>
            <a:prstGeom prst="blockArc">
              <a:avLst>
                <a:gd name="adj1" fmla="val 20201018"/>
                <a:gd name="adj2" fmla="val 21421520"/>
                <a:gd name="adj3" fmla="val 1062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2" name="Block Arc 61">
              <a:extLst>
                <a:ext uri="{FF2B5EF4-FFF2-40B4-BE49-F238E27FC236}">
                  <a16:creationId xmlns:a16="http://schemas.microsoft.com/office/drawing/2014/main" id="{6B067506-8421-651A-C437-0817D4F80C85}"/>
                </a:ext>
              </a:extLst>
            </p:cNvPr>
            <p:cNvSpPr/>
            <p:nvPr/>
          </p:nvSpPr>
          <p:spPr>
            <a:xfrm rot="5400000">
              <a:off x="-3548540" y="-9223275"/>
              <a:ext cx="13716000" cy="13716000"/>
            </a:xfrm>
            <a:prstGeom prst="blockArc">
              <a:avLst>
                <a:gd name="adj1" fmla="val 20232781"/>
                <a:gd name="adj2" fmla="val 21421520"/>
                <a:gd name="adj3" fmla="val 1062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Block Arc 62">
              <a:extLst>
                <a:ext uri="{FF2B5EF4-FFF2-40B4-BE49-F238E27FC236}">
                  <a16:creationId xmlns:a16="http://schemas.microsoft.com/office/drawing/2014/main" id="{5AF3F765-B6E6-5EE7-ACDC-28CCFCCC1093}"/>
                </a:ext>
              </a:extLst>
            </p:cNvPr>
            <p:cNvSpPr/>
            <p:nvPr/>
          </p:nvSpPr>
          <p:spPr>
            <a:xfrm rot="5400000">
              <a:off x="-3548540" y="-9379707"/>
              <a:ext cx="13716000" cy="13716000"/>
            </a:xfrm>
            <a:prstGeom prst="blockArc">
              <a:avLst>
                <a:gd name="adj1" fmla="val 20263235"/>
                <a:gd name="adj2" fmla="val 21421520"/>
                <a:gd name="adj3" fmla="val 1062"/>
              </a:avLst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Block Arc 63">
              <a:extLst>
                <a:ext uri="{FF2B5EF4-FFF2-40B4-BE49-F238E27FC236}">
                  <a16:creationId xmlns:a16="http://schemas.microsoft.com/office/drawing/2014/main" id="{7AB1D39A-41D0-C552-48BE-011FA2F219E2}"/>
                </a:ext>
              </a:extLst>
            </p:cNvPr>
            <p:cNvSpPr/>
            <p:nvPr/>
          </p:nvSpPr>
          <p:spPr>
            <a:xfrm rot="5400000">
              <a:off x="-3548540" y="-9532344"/>
              <a:ext cx="13716000" cy="13716000"/>
            </a:xfrm>
            <a:prstGeom prst="blockArc">
              <a:avLst>
                <a:gd name="adj1" fmla="val 20290554"/>
                <a:gd name="adj2" fmla="val 21421520"/>
                <a:gd name="adj3" fmla="val 1062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Block Arc 64">
              <a:extLst>
                <a:ext uri="{FF2B5EF4-FFF2-40B4-BE49-F238E27FC236}">
                  <a16:creationId xmlns:a16="http://schemas.microsoft.com/office/drawing/2014/main" id="{A5E1A1B5-B6DC-1367-4AE5-B4E2071C0DA4}"/>
                </a:ext>
              </a:extLst>
            </p:cNvPr>
            <p:cNvSpPr/>
            <p:nvPr/>
          </p:nvSpPr>
          <p:spPr>
            <a:xfrm rot="5400000">
              <a:off x="-3548540" y="-9693308"/>
              <a:ext cx="13716000" cy="13716000"/>
            </a:xfrm>
            <a:prstGeom prst="blockArc">
              <a:avLst>
                <a:gd name="adj1" fmla="val 20320772"/>
                <a:gd name="adj2" fmla="val 21421520"/>
                <a:gd name="adj3" fmla="val 1062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6000255-7405-3FBF-0F2F-8EF12E2ADD31}"/>
              </a:ext>
            </a:extLst>
          </p:cNvPr>
          <p:cNvGrpSpPr/>
          <p:nvPr/>
        </p:nvGrpSpPr>
        <p:grpSpPr>
          <a:xfrm>
            <a:off x="3784892" y="4110650"/>
            <a:ext cx="4561764" cy="739681"/>
            <a:chOff x="3784892" y="4110650"/>
            <a:chExt cx="4561764" cy="739681"/>
          </a:xfrm>
        </p:grpSpPr>
        <p:sp>
          <p:nvSpPr>
            <p:cNvPr id="51" name="Arrow: Down 50">
              <a:extLst>
                <a:ext uri="{FF2B5EF4-FFF2-40B4-BE49-F238E27FC236}">
                  <a16:creationId xmlns:a16="http://schemas.microsoft.com/office/drawing/2014/main" id="{D8EE2CA7-58D7-666B-D27D-994E7051FE61}"/>
                </a:ext>
              </a:extLst>
            </p:cNvPr>
            <p:cNvSpPr/>
            <p:nvPr/>
          </p:nvSpPr>
          <p:spPr>
            <a:xfrm rot="16200000">
              <a:off x="5862404" y="3911561"/>
              <a:ext cx="473344" cy="1083398"/>
            </a:xfrm>
            <a:prstGeom prst="downArrow">
              <a:avLst>
                <a:gd name="adj1" fmla="val 50000"/>
                <a:gd name="adj2" fmla="val 3899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04D7452-D69C-A89E-535D-91BF08D71958}"/>
                </a:ext>
              </a:extLst>
            </p:cNvPr>
            <p:cNvSpPr txBox="1"/>
            <p:nvPr/>
          </p:nvSpPr>
          <p:spPr>
            <a:xfrm>
              <a:off x="3784892" y="4110650"/>
              <a:ext cx="4561764" cy="739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Joule</a:t>
              </a:r>
              <a:b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Heating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1E69AB9-887A-53D1-10C3-D6FFB0C286C7}"/>
              </a:ext>
            </a:extLst>
          </p:cNvPr>
          <p:cNvSpPr txBox="1"/>
          <p:nvPr/>
        </p:nvSpPr>
        <p:spPr>
          <a:xfrm>
            <a:off x="2665181" y="5698452"/>
            <a:ext cx="6861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0" indent="-1080000"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selectively heat layers?</a:t>
            </a:r>
          </a:p>
        </p:txBody>
      </p:sp>
    </p:spTree>
    <p:extLst>
      <p:ext uri="{BB962C8B-B14F-4D97-AF65-F5344CB8AC3E}">
        <p14:creationId xmlns:p14="http://schemas.microsoft.com/office/powerpoint/2010/main" val="268557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26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Selectively Heating Layers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00435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2A41C-3D68-6BF5-989A-9555D0A062C3}"/>
              </a:ext>
            </a:extLst>
          </p:cNvPr>
          <p:cNvSpPr txBox="1"/>
          <p:nvPr/>
        </p:nvSpPr>
        <p:spPr>
          <a:xfrm>
            <a:off x="164414" y="1053468"/>
            <a:ext cx="12027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Non-overlapping heater design enables selective heating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F4B48C-BE0F-2599-293F-1189A3F78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986635" y="2154565"/>
            <a:ext cx="1442567" cy="2882298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9F3755E-B829-C9AA-6E78-1FB8BD9413A3}"/>
              </a:ext>
            </a:extLst>
          </p:cNvPr>
          <p:cNvCxnSpPr>
            <a:cxnSpLocks/>
          </p:cNvCxnSpPr>
          <p:nvPr/>
        </p:nvCxnSpPr>
        <p:spPr>
          <a:xfrm>
            <a:off x="8818428" y="2621741"/>
            <a:ext cx="0" cy="198619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DCE001C-C1D3-28F0-E00E-80F602CC6A77}"/>
              </a:ext>
            </a:extLst>
          </p:cNvPr>
          <p:cNvSpPr txBox="1"/>
          <p:nvPr/>
        </p:nvSpPr>
        <p:spPr>
          <a:xfrm>
            <a:off x="637054" y="5314219"/>
            <a:ext cx="5198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Extremely thin membrane:</a:t>
            </a: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Heat Transfer in z direction,</a:t>
            </a: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Inefficient Heat Transfer in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direction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49DCBA9-23D8-1F65-2B64-27C1E82E1F8C}"/>
              </a:ext>
            </a:extLst>
          </p:cNvPr>
          <p:cNvGrpSpPr/>
          <p:nvPr/>
        </p:nvGrpSpPr>
        <p:grpSpPr>
          <a:xfrm>
            <a:off x="1397533" y="1484355"/>
            <a:ext cx="3590191" cy="3485420"/>
            <a:chOff x="678816" y="1836041"/>
            <a:chExt cx="3154550" cy="305206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337D784-5D38-5BFD-388E-2657D012F2E6}"/>
                </a:ext>
              </a:extLst>
            </p:cNvPr>
            <p:cNvGrpSpPr/>
            <p:nvPr/>
          </p:nvGrpSpPr>
          <p:grpSpPr>
            <a:xfrm>
              <a:off x="785368" y="2106787"/>
              <a:ext cx="3047998" cy="2781320"/>
              <a:chOff x="785368" y="2106787"/>
              <a:chExt cx="3047998" cy="2781320"/>
            </a:xfrm>
          </p:grpSpPr>
          <p:sp>
            <p:nvSpPr>
              <p:cNvPr id="19" name="Arrow: Up 18">
                <a:extLst>
                  <a:ext uri="{FF2B5EF4-FFF2-40B4-BE49-F238E27FC236}">
                    <a16:creationId xmlns:a16="http://schemas.microsoft.com/office/drawing/2014/main" id="{A6350DF1-EFB9-7A3E-C92E-34455F4733EF}"/>
                  </a:ext>
                </a:extLst>
              </p:cNvPr>
              <p:cNvSpPr/>
              <p:nvPr/>
            </p:nvSpPr>
            <p:spPr>
              <a:xfrm rot="10800000">
                <a:off x="2041005" y="3506982"/>
                <a:ext cx="514338" cy="1381125"/>
              </a:xfrm>
              <a:prstGeom prst="up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Diamond 15">
                <a:extLst>
                  <a:ext uri="{FF2B5EF4-FFF2-40B4-BE49-F238E27FC236}">
                    <a16:creationId xmlns:a16="http://schemas.microsoft.com/office/drawing/2014/main" id="{68DE1F3D-260F-D422-3D53-6A571DEF5A0E}"/>
                  </a:ext>
                </a:extLst>
              </p:cNvPr>
              <p:cNvSpPr/>
              <p:nvPr/>
            </p:nvSpPr>
            <p:spPr>
              <a:xfrm rot="902909">
                <a:off x="785368" y="2887847"/>
                <a:ext cx="3047998" cy="1219200"/>
              </a:xfrm>
              <a:prstGeom prst="diamond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Arrow: Up 17">
                <a:extLst>
                  <a:ext uri="{FF2B5EF4-FFF2-40B4-BE49-F238E27FC236}">
                    <a16:creationId xmlns:a16="http://schemas.microsoft.com/office/drawing/2014/main" id="{C59AA28D-BD57-C475-E3B1-9B1258968050}"/>
                  </a:ext>
                </a:extLst>
              </p:cNvPr>
              <p:cNvSpPr/>
              <p:nvPr/>
            </p:nvSpPr>
            <p:spPr>
              <a:xfrm>
                <a:off x="2041005" y="2106787"/>
                <a:ext cx="514338" cy="1381125"/>
              </a:xfrm>
              <a:prstGeom prst="up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row: Up-Down 19">
                <a:extLst>
                  <a:ext uri="{FF2B5EF4-FFF2-40B4-BE49-F238E27FC236}">
                    <a16:creationId xmlns:a16="http://schemas.microsoft.com/office/drawing/2014/main" id="{8D425151-71D8-516B-0671-5D470C989BAD}"/>
                  </a:ext>
                </a:extLst>
              </p:cNvPr>
              <p:cNvSpPr/>
              <p:nvPr/>
            </p:nvSpPr>
            <p:spPr>
              <a:xfrm rot="18661040">
                <a:off x="2164953" y="3136003"/>
                <a:ext cx="202679" cy="657225"/>
              </a:xfrm>
              <a:prstGeom prst="up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Arrow: Up-Down 20">
                <a:extLst>
                  <a:ext uri="{FF2B5EF4-FFF2-40B4-BE49-F238E27FC236}">
                    <a16:creationId xmlns:a16="http://schemas.microsoft.com/office/drawing/2014/main" id="{4886073A-B9F1-D44E-B62C-079776C1FD11}"/>
                  </a:ext>
                </a:extLst>
              </p:cNvPr>
              <p:cNvSpPr/>
              <p:nvPr/>
            </p:nvSpPr>
            <p:spPr>
              <a:xfrm rot="15719920">
                <a:off x="2192926" y="3135297"/>
                <a:ext cx="202679" cy="657225"/>
              </a:xfrm>
              <a:prstGeom prst="up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DB6B909-0C9E-A152-0482-2CFB52264E3A}"/>
                </a:ext>
              </a:extLst>
            </p:cNvPr>
            <p:cNvCxnSpPr/>
            <p:nvPr/>
          </p:nvCxnSpPr>
          <p:spPr>
            <a:xfrm flipV="1">
              <a:off x="835950" y="2508030"/>
              <a:ext cx="485775" cy="6667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9373072-EA45-F5FA-358B-7A994D9D1A8F}"/>
                </a:ext>
              </a:extLst>
            </p:cNvPr>
            <p:cNvCxnSpPr>
              <a:cxnSpLocks/>
            </p:cNvCxnSpPr>
            <p:nvPr/>
          </p:nvCxnSpPr>
          <p:spPr>
            <a:xfrm>
              <a:off x="835950" y="2574705"/>
              <a:ext cx="390525" cy="2762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0531198-E6E8-C84E-FADB-D3522A1E5B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475" y="2127030"/>
              <a:ext cx="0" cy="4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FC32985-EB23-9EC1-7F38-6CD2D023C2BF}"/>
                </a:ext>
              </a:extLst>
            </p:cNvPr>
            <p:cNvSpPr txBox="1"/>
            <p:nvPr/>
          </p:nvSpPr>
          <p:spPr>
            <a:xfrm>
              <a:off x="678816" y="1836041"/>
              <a:ext cx="3333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B173371-897D-D2A6-10F1-79346FFC024D}"/>
                </a:ext>
              </a:extLst>
            </p:cNvPr>
            <p:cNvSpPr txBox="1"/>
            <p:nvPr/>
          </p:nvSpPr>
          <p:spPr>
            <a:xfrm>
              <a:off x="1229245" y="2261048"/>
              <a:ext cx="3333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6B0E640-6B73-791F-90B8-0803E0EAE7BF}"/>
                </a:ext>
              </a:extLst>
            </p:cNvPr>
            <p:cNvSpPr txBox="1"/>
            <p:nvPr/>
          </p:nvSpPr>
          <p:spPr>
            <a:xfrm>
              <a:off x="1155066" y="2647346"/>
              <a:ext cx="3333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18C4246-1D8F-65AB-7E32-F9823EB59884}"/>
              </a:ext>
            </a:extLst>
          </p:cNvPr>
          <p:cNvGrpSpPr/>
          <p:nvPr/>
        </p:nvGrpSpPr>
        <p:grpSpPr>
          <a:xfrm rot="16200000">
            <a:off x="9821906" y="3035480"/>
            <a:ext cx="1442568" cy="1121980"/>
            <a:chOff x="3728405" y="3945314"/>
            <a:chExt cx="1355601" cy="875414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A3CFF9D-84C0-5896-D437-231FCCA9291D}"/>
                </a:ext>
              </a:extLst>
            </p:cNvPr>
            <p:cNvSpPr/>
            <p:nvPr/>
          </p:nvSpPr>
          <p:spPr>
            <a:xfrm>
              <a:off x="4513597" y="3945314"/>
              <a:ext cx="265183" cy="1832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31D986E-F18B-9A0E-B64B-3C88B15ACD05}"/>
                </a:ext>
              </a:extLst>
            </p:cNvPr>
            <p:cNvSpPr/>
            <p:nvPr/>
          </p:nvSpPr>
          <p:spPr>
            <a:xfrm>
              <a:off x="4513597" y="4126070"/>
              <a:ext cx="265184" cy="15953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1174AD9-FE4E-D621-0E0B-D09864F88C1F}"/>
                </a:ext>
              </a:extLst>
            </p:cNvPr>
            <p:cNvGrpSpPr/>
            <p:nvPr/>
          </p:nvGrpSpPr>
          <p:grpSpPr>
            <a:xfrm>
              <a:off x="3728405" y="3945314"/>
              <a:ext cx="1355601" cy="875414"/>
              <a:chOff x="3707666" y="3958505"/>
              <a:chExt cx="1355601" cy="875414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8A52D789-DEBD-DC31-8D7C-35D0C6ED73B0}"/>
                  </a:ext>
                </a:extLst>
              </p:cNvPr>
              <p:cNvGrpSpPr/>
              <p:nvPr/>
            </p:nvGrpSpPr>
            <p:grpSpPr>
              <a:xfrm>
                <a:off x="3707666" y="3958505"/>
                <a:ext cx="1355601" cy="543219"/>
                <a:chOff x="1164379" y="2300833"/>
                <a:chExt cx="1958501" cy="543219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9E33044-2421-C180-037C-375FCB4AC596}"/>
                    </a:ext>
                  </a:extLst>
                </p:cNvPr>
                <p:cNvSpPr/>
                <p:nvPr/>
              </p:nvSpPr>
              <p:spPr>
                <a:xfrm>
                  <a:off x="1164379" y="2620110"/>
                  <a:ext cx="1958501" cy="223942"/>
                </a:xfrm>
                <a:prstGeom prst="rect">
                  <a:avLst/>
                </a:prstGeom>
                <a:solidFill>
                  <a:srgbClr val="FFF19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479D41FF-6E08-2EB5-8E45-EE8726F0F4AE}"/>
                    </a:ext>
                  </a:extLst>
                </p:cNvPr>
                <p:cNvSpPr/>
                <p:nvPr/>
              </p:nvSpPr>
              <p:spPr>
                <a:xfrm>
                  <a:off x="1576529" y="2463028"/>
                  <a:ext cx="383121" cy="145247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8EC3733-5D3B-4BFE-7603-6D003BE50813}"/>
                    </a:ext>
                  </a:extLst>
                </p:cNvPr>
                <p:cNvSpPr/>
                <p:nvPr/>
              </p:nvSpPr>
              <p:spPr>
                <a:xfrm>
                  <a:off x="1576529" y="2300833"/>
                  <a:ext cx="383123" cy="16219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D6103B4-38BD-72DA-51C7-369CC90FFE81}"/>
                  </a:ext>
                </a:extLst>
              </p:cNvPr>
              <p:cNvSpPr/>
              <p:nvPr/>
            </p:nvSpPr>
            <p:spPr>
              <a:xfrm>
                <a:off x="3707666" y="4513559"/>
                <a:ext cx="285275" cy="145247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94767E-B6DF-86BB-2761-4CAA913E47D0}"/>
                  </a:ext>
                </a:extLst>
              </p:cNvPr>
              <p:cNvSpPr/>
              <p:nvPr/>
            </p:nvSpPr>
            <p:spPr>
              <a:xfrm>
                <a:off x="3707666" y="4663901"/>
                <a:ext cx="285274" cy="170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82123614-9DA0-7710-70DE-BC36CAF32136}"/>
                  </a:ext>
                </a:extLst>
              </p:cNvPr>
              <p:cNvSpPr/>
              <p:nvPr/>
            </p:nvSpPr>
            <p:spPr>
              <a:xfrm>
                <a:off x="4783142" y="4671742"/>
                <a:ext cx="280124" cy="162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60BC1F8-88AB-547A-A611-D7476E0342BB}"/>
                  </a:ext>
                </a:extLst>
              </p:cNvPr>
              <p:cNvSpPr/>
              <p:nvPr/>
            </p:nvSpPr>
            <p:spPr>
              <a:xfrm>
                <a:off x="4777992" y="4501724"/>
                <a:ext cx="285275" cy="170018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F94958D5-7776-C9F2-94E3-C35515A47623}"/>
              </a:ext>
            </a:extLst>
          </p:cNvPr>
          <p:cNvSpPr txBox="1"/>
          <p:nvPr/>
        </p:nvSpPr>
        <p:spPr>
          <a:xfrm>
            <a:off x="6932799" y="2823729"/>
            <a:ext cx="1663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Below Film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86A290-F0EE-0CA6-71A9-D59E94539C35}"/>
              </a:ext>
            </a:extLst>
          </p:cNvPr>
          <p:cNvSpPr txBox="1"/>
          <p:nvPr/>
        </p:nvSpPr>
        <p:spPr>
          <a:xfrm>
            <a:off x="6835222" y="3128447"/>
            <a:ext cx="1858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Above Film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F83BB67-DC4E-5C44-1804-519474A31980}"/>
              </a:ext>
            </a:extLst>
          </p:cNvPr>
          <p:cNvSpPr txBox="1"/>
          <p:nvPr/>
        </p:nvSpPr>
        <p:spPr>
          <a:xfrm>
            <a:off x="6550048" y="4670828"/>
            <a:ext cx="519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Heater Design</a:t>
            </a:r>
          </a:p>
        </p:txBody>
      </p:sp>
    </p:spTree>
    <p:extLst>
      <p:ext uri="{BB962C8B-B14F-4D97-AF65-F5344CB8AC3E}">
        <p14:creationId xmlns:p14="http://schemas.microsoft.com/office/powerpoint/2010/main" val="8745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27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3999" y="403072"/>
            <a:ext cx="1218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Selectively heating layers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BC97C-6161-3030-B6AD-E7B527589C66}"/>
              </a:ext>
            </a:extLst>
          </p:cNvPr>
          <p:cNvSpPr txBox="1"/>
          <p:nvPr/>
        </p:nvSpPr>
        <p:spPr>
          <a:xfrm>
            <a:off x="0" y="2400435"/>
            <a:ext cx="11843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919;p53">
            <a:extLst>
              <a:ext uri="{FF2B5EF4-FFF2-40B4-BE49-F238E27FC236}">
                <a16:creationId xmlns:a16="http://schemas.microsoft.com/office/drawing/2014/main" id="{945AA65A-475E-0DE0-B447-B8B7CD2A293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loop in loop actuator">
            <a:hlinkClick r:id="" action="ppaction://media"/>
            <a:extLst>
              <a:ext uri="{FF2B5EF4-FFF2-40B4-BE49-F238E27FC236}">
                <a16:creationId xmlns:a16="http://schemas.microsoft.com/office/drawing/2014/main" id="{1FBF4031-9EB2-F93D-A405-E30712057C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16200000">
            <a:off x="7221883" y="390970"/>
            <a:ext cx="3052097" cy="6086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F43A86-6E0A-53CC-3E24-A4F43DDA13C7}"/>
              </a:ext>
            </a:extLst>
          </p:cNvPr>
          <p:cNvSpPr txBox="1"/>
          <p:nvPr/>
        </p:nvSpPr>
        <p:spPr>
          <a:xfrm>
            <a:off x="6148911" y="5067247"/>
            <a:ext cx="519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Demonstration of Selective Actuation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5A3C0A-A245-6446-7F5B-63B87218BBD3}"/>
              </a:ext>
            </a:extLst>
          </p:cNvPr>
          <p:cNvGrpSpPr/>
          <p:nvPr/>
        </p:nvGrpSpPr>
        <p:grpSpPr>
          <a:xfrm>
            <a:off x="-2761515" y="-7724747"/>
            <a:ext cx="11373806" cy="22307494"/>
            <a:chOff x="-4529739" y="-11889256"/>
            <a:chExt cx="16470584" cy="3350170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2866910-AAC5-EB38-0F90-12A6A4A79148}"/>
                </a:ext>
              </a:extLst>
            </p:cNvPr>
            <p:cNvGrpSpPr/>
            <p:nvPr/>
          </p:nvGrpSpPr>
          <p:grpSpPr>
            <a:xfrm>
              <a:off x="221723" y="3619837"/>
              <a:ext cx="2652105" cy="620556"/>
              <a:chOff x="221724" y="2266548"/>
              <a:chExt cx="3831623" cy="620556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4F2CA56-B055-AB2C-B9A4-D62B27EA482B}"/>
                  </a:ext>
                </a:extLst>
              </p:cNvPr>
              <p:cNvSpPr/>
              <p:nvPr/>
            </p:nvSpPr>
            <p:spPr>
              <a:xfrm>
                <a:off x="221724" y="2670294"/>
                <a:ext cx="3831622" cy="216810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41E87D12-3D48-5D83-0779-FE4FE23DB3A9}"/>
                  </a:ext>
                </a:extLst>
              </p:cNvPr>
              <p:cNvSpPr/>
              <p:nvPr/>
            </p:nvSpPr>
            <p:spPr>
              <a:xfrm>
                <a:off x="221724" y="2477553"/>
                <a:ext cx="3831622" cy="18603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46DD14BD-1653-7D13-FEAC-9B497F70A351}"/>
                  </a:ext>
                </a:extLst>
              </p:cNvPr>
              <p:cNvSpPr/>
              <p:nvPr/>
            </p:nvSpPr>
            <p:spPr>
              <a:xfrm>
                <a:off x="221725" y="2266548"/>
                <a:ext cx="3831622" cy="2110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9B8687-FE04-416B-BED0-FF671CEDFC73}"/>
                </a:ext>
              </a:extLst>
            </p:cNvPr>
            <p:cNvSpPr/>
            <p:nvPr/>
          </p:nvSpPr>
          <p:spPr>
            <a:xfrm>
              <a:off x="221723" y="4234812"/>
              <a:ext cx="2652104" cy="18603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2B519E-543E-A8A3-8F55-0A3028D00112}"/>
                </a:ext>
              </a:extLst>
            </p:cNvPr>
            <p:cNvSpPr/>
            <p:nvPr/>
          </p:nvSpPr>
          <p:spPr>
            <a:xfrm>
              <a:off x="221723" y="4417113"/>
              <a:ext cx="2652104" cy="2110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2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nd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6C4E0744-F891-A1EE-802D-E62391482F4F}"/>
                </a:ext>
              </a:extLst>
            </p:cNvPr>
            <p:cNvSpPr/>
            <p:nvPr/>
          </p:nvSpPr>
          <p:spPr>
            <a:xfrm rot="16200000">
              <a:off x="3328874" y="3673234"/>
              <a:ext cx="452998" cy="970243"/>
            </a:xfrm>
            <a:prstGeom prst="downArrow">
              <a:avLst>
                <a:gd name="adj1" fmla="val 50000"/>
                <a:gd name="adj2" fmla="val 3899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869C526-F4B0-98B1-30B7-AAB6A454AC52}"/>
                </a:ext>
              </a:extLst>
            </p:cNvPr>
            <p:cNvGrpSpPr/>
            <p:nvPr/>
          </p:nvGrpSpPr>
          <p:grpSpPr>
            <a:xfrm>
              <a:off x="221723" y="5069156"/>
              <a:ext cx="2652105" cy="620556"/>
              <a:chOff x="221724" y="2266548"/>
              <a:chExt cx="3831623" cy="620556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A7E6432-0561-ECDF-5DF0-10D23D6C372B}"/>
                  </a:ext>
                </a:extLst>
              </p:cNvPr>
              <p:cNvSpPr/>
              <p:nvPr/>
            </p:nvSpPr>
            <p:spPr>
              <a:xfrm>
                <a:off x="221724" y="2670294"/>
                <a:ext cx="3831622" cy="216810"/>
              </a:xfrm>
              <a:prstGeom prst="rect">
                <a:avLst/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F0473C0-2B5B-C625-0B03-10B6DA252142}"/>
                  </a:ext>
                </a:extLst>
              </p:cNvPr>
              <p:cNvSpPr/>
              <p:nvPr/>
            </p:nvSpPr>
            <p:spPr>
              <a:xfrm>
                <a:off x="221724" y="2477553"/>
                <a:ext cx="3831622" cy="18603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CNT</a:t>
                </a:r>
                <a:endParaRPr lang="en-US" b="1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9CDD0AC4-BFB0-7EF7-7B01-34D2BEA07C8B}"/>
                  </a:ext>
                </a:extLst>
              </p:cNvPr>
              <p:cNvSpPr/>
              <p:nvPr/>
            </p:nvSpPr>
            <p:spPr>
              <a:xfrm>
                <a:off x="221725" y="2266548"/>
                <a:ext cx="3831622" cy="2110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b="1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 layer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F1753CD-1435-D509-EAFA-B212BD665C08}"/>
                </a:ext>
              </a:extLst>
            </p:cNvPr>
            <p:cNvSpPr/>
            <p:nvPr/>
          </p:nvSpPr>
          <p:spPr>
            <a:xfrm>
              <a:off x="221723" y="5684131"/>
              <a:ext cx="2652104" cy="18603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/>
                <a:t>CNT</a:t>
              </a:r>
              <a:endParaRPr lang="en-US" b="1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995EF9C-CD71-39AC-602F-2F560AE9D853}"/>
                </a:ext>
              </a:extLst>
            </p:cNvPr>
            <p:cNvSpPr/>
            <p:nvPr/>
          </p:nvSpPr>
          <p:spPr>
            <a:xfrm>
              <a:off x="221723" y="5866432"/>
              <a:ext cx="2652104" cy="2110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2</a:t>
              </a:r>
              <a:r>
                <a:rPr lang="en-US" sz="1400" b="1" baseline="30000" dirty="0">
                  <a:solidFill>
                    <a:schemeClr val="tx1"/>
                  </a:solidFill>
                </a:rPr>
                <a:t>nd</a:t>
              </a:r>
              <a:r>
                <a:rPr lang="en-US" sz="1400" b="1" dirty="0">
                  <a:solidFill>
                    <a:schemeClr val="tx1"/>
                  </a:solidFill>
                </a:rPr>
                <a:t> layer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BBAC9DF-E053-6192-657B-78BDA7676EFB}"/>
                </a:ext>
              </a:extLst>
            </p:cNvPr>
            <p:cNvSpPr/>
            <p:nvPr/>
          </p:nvSpPr>
          <p:spPr>
            <a:xfrm>
              <a:off x="135103" y="3578855"/>
              <a:ext cx="2821427" cy="68121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BEB6BC-432D-9B9B-1F7F-F8FA97E7C5BE}"/>
                </a:ext>
              </a:extLst>
            </p:cNvPr>
            <p:cNvSpPr/>
            <p:nvPr/>
          </p:nvSpPr>
          <p:spPr>
            <a:xfrm>
              <a:off x="137061" y="5432797"/>
              <a:ext cx="2821427" cy="68121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AF325D2-530B-C0C0-E7EE-AB76A22D76CD}"/>
                </a:ext>
              </a:extLst>
            </p:cNvPr>
            <p:cNvSpPr txBox="1"/>
            <p:nvPr/>
          </p:nvSpPr>
          <p:spPr>
            <a:xfrm>
              <a:off x="1512719" y="3780695"/>
              <a:ext cx="40853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Joule</a:t>
              </a:r>
              <a:b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Heating</a:t>
              </a:r>
            </a:p>
          </p:txBody>
        </p:sp>
        <p:sp>
          <p:nvSpPr>
            <p:cNvPr id="66" name="Arrow: Down 65">
              <a:extLst>
                <a:ext uri="{FF2B5EF4-FFF2-40B4-BE49-F238E27FC236}">
                  <a16:creationId xmlns:a16="http://schemas.microsoft.com/office/drawing/2014/main" id="{888616B0-A8F9-2AF7-5DAC-F987C8E80180}"/>
                </a:ext>
              </a:extLst>
            </p:cNvPr>
            <p:cNvSpPr/>
            <p:nvPr/>
          </p:nvSpPr>
          <p:spPr>
            <a:xfrm rot="16200000">
              <a:off x="3328876" y="5079665"/>
              <a:ext cx="452998" cy="970242"/>
            </a:xfrm>
            <a:prstGeom prst="downArrow">
              <a:avLst>
                <a:gd name="adj1" fmla="val 50000"/>
                <a:gd name="adj2" fmla="val 3899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B001178B-75CF-3970-1C91-E11B2B267F20}"/>
                </a:ext>
              </a:extLst>
            </p:cNvPr>
            <p:cNvGrpSpPr/>
            <p:nvPr/>
          </p:nvGrpSpPr>
          <p:grpSpPr>
            <a:xfrm>
              <a:off x="-4518355" y="-11889256"/>
              <a:ext cx="16459200" cy="16459200"/>
              <a:chOff x="-3548540" y="-9693308"/>
              <a:chExt cx="13716000" cy="14338669"/>
            </a:xfrm>
          </p:grpSpPr>
          <p:sp>
            <p:nvSpPr>
              <p:cNvPr id="75" name="Block Arc 74">
                <a:extLst>
                  <a:ext uri="{FF2B5EF4-FFF2-40B4-BE49-F238E27FC236}">
                    <a16:creationId xmlns:a16="http://schemas.microsoft.com/office/drawing/2014/main" id="{32880F8C-43A5-9FDB-92AD-A75D154C31E1}"/>
                  </a:ext>
                </a:extLst>
              </p:cNvPr>
              <p:cNvSpPr/>
              <p:nvPr/>
            </p:nvSpPr>
            <p:spPr>
              <a:xfrm rot="5400000">
                <a:off x="-3548540" y="-9070639"/>
                <a:ext cx="13716000" cy="13716000"/>
              </a:xfrm>
              <a:prstGeom prst="blockArc">
                <a:avLst>
                  <a:gd name="adj1" fmla="val 20188149"/>
                  <a:gd name="adj2" fmla="val 21421520"/>
                  <a:gd name="adj3" fmla="val 1062"/>
                </a:avLst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Block Arc 75">
                <a:extLst>
                  <a:ext uri="{FF2B5EF4-FFF2-40B4-BE49-F238E27FC236}">
                    <a16:creationId xmlns:a16="http://schemas.microsoft.com/office/drawing/2014/main" id="{FCF2ADA4-5D5B-A4EB-5007-568D3E51CEF4}"/>
                  </a:ext>
                </a:extLst>
              </p:cNvPr>
              <p:cNvSpPr/>
              <p:nvPr/>
            </p:nvSpPr>
            <p:spPr>
              <a:xfrm rot="5400000">
                <a:off x="-3548540" y="-9223275"/>
                <a:ext cx="13716000" cy="13716000"/>
              </a:xfrm>
              <a:prstGeom prst="blockArc">
                <a:avLst>
                  <a:gd name="adj1" fmla="val 20219973"/>
                  <a:gd name="adj2" fmla="val 21421520"/>
                  <a:gd name="adj3" fmla="val 1062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Block Arc 76">
                <a:extLst>
                  <a:ext uri="{FF2B5EF4-FFF2-40B4-BE49-F238E27FC236}">
                    <a16:creationId xmlns:a16="http://schemas.microsoft.com/office/drawing/2014/main" id="{62C4A3D4-D648-5082-0EF5-3FF2C276A763}"/>
                  </a:ext>
                </a:extLst>
              </p:cNvPr>
              <p:cNvSpPr/>
              <p:nvPr/>
            </p:nvSpPr>
            <p:spPr>
              <a:xfrm rot="5400000">
                <a:off x="-3548540" y="-9379707"/>
                <a:ext cx="13716000" cy="13716000"/>
              </a:xfrm>
              <a:prstGeom prst="blockArc">
                <a:avLst>
                  <a:gd name="adj1" fmla="val 20250162"/>
                  <a:gd name="adj2" fmla="val 21421520"/>
                  <a:gd name="adj3" fmla="val 1062"/>
                </a:avLst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Block Arc 77">
                <a:extLst>
                  <a:ext uri="{FF2B5EF4-FFF2-40B4-BE49-F238E27FC236}">
                    <a16:creationId xmlns:a16="http://schemas.microsoft.com/office/drawing/2014/main" id="{0696A512-EA60-1786-729F-ED36C3BA53A7}"/>
                  </a:ext>
                </a:extLst>
              </p:cNvPr>
              <p:cNvSpPr/>
              <p:nvPr/>
            </p:nvSpPr>
            <p:spPr>
              <a:xfrm rot="5400000">
                <a:off x="-3548540" y="-9532344"/>
                <a:ext cx="13716000" cy="13716000"/>
              </a:xfrm>
              <a:prstGeom prst="blockArc">
                <a:avLst>
                  <a:gd name="adj1" fmla="val 20278776"/>
                  <a:gd name="adj2" fmla="val 21421520"/>
                  <a:gd name="adj3" fmla="val 1062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Block Arc 78">
                <a:extLst>
                  <a:ext uri="{FF2B5EF4-FFF2-40B4-BE49-F238E27FC236}">
                    <a16:creationId xmlns:a16="http://schemas.microsoft.com/office/drawing/2014/main" id="{3F152EA2-8776-5B91-1ED5-568F6FC96391}"/>
                  </a:ext>
                </a:extLst>
              </p:cNvPr>
              <p:cNvSpPr/>
              <p:nvPr/>
            </p:nvSpPr>
            <p:spPr>
              <a:xfrm rot="5400000">
                <a:off x="-3548540" y="-9693308"/>
                <a:ext cx="13716000" cy="13716000"/>
              </a:xfrm>
              <a:prstGeom prst="blockArc">
                <a:avLst>
                  <a:gd name="adj1" fmla="val 20307422"/>
                  <a:gd name="adj2" fmla="val 21421520"/>
                  <a:gd name="adj3" fmla="val 1062"/>
                </a:avLst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DF1E1D8-B8E8-3666-E89C-231223A007FC}"/>
                </a:ext>
              </a:extLst>
            </p:cNvPr>
            <p:cNvGrpSpPr/>
            <p:nvPr/>
          </p:nvGrpSpPr>
          <p:grpSpPr>
            <a:xfrm flipV="1">
              <a:off x="-4529739" y="5153245"/>
              <a:ext cx="16459200" cy="16459200"/>
              <a:chOff x="-3548540" y="-9693308"/>
              <a:chExt cx="13716000" cy="14338669"/>
            </a:xfrm>
          </p:grpSpPr>
          <p:sp>
            <p:nvSpPr>
              <p:cNvPr id="70" name="Block Arc 69">
                <a:extLst>
                  <a:ext uri="{FF2B5EF4-FFF2-40B4-BE49-F238E27FC236}">
                    <a16:creationId xmlns:a16="http://schemas.microsoft.com/office/drawing/2014/main" id="{64BA802A-E5A5-59C5-E5FB-E2382BFF7281}"/>
                  </a:ext>
                </a:extLst>
              </p:cNvPr>
              <p:cNvSpPr/>
              <p:nvPr/>
            </p:nvSpPr>
            <p:spPr>
              <a:xfrm rot="5400000">
                <a:off x="-3548540" y="-9070639"/>
                <a:ext cx="13716000" cy="13716000"/>
              </a:xfrm>
              <a:prstGeom prst="blockArc">
                <a:avLst>
                  <a:gd name="adj1" fmla="val 20201018"/>
                  <a:gd name="adj2" fmla="val 21421520"/>
                  <a:gd name="adj3" fmla="val 1062"/>
                </a:avLst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Block Arc 70">
                <a:extLst>
                  <a:ext uri="{FF2B5EF4-FFF2-40B4-BE49-F238E27FC236}">
                    <a16:creationId xmlns:a16="http://schemas.microsoft.com/office/drawing/2014/main" id="{6B1B1DB0-A03E-1F41-3948-77D5B132F597}"/>
                  </a:ext>
                </a:extLst>
              </p:cNvPr>
              <p:cNvSpPr/>
              <p:nvPr/>
            </p:nvSpPr>
            <p:spPr>
              <a:xfrm rot="5400000">
                <a:off x="-3548540" y="-9223275"/>
                <a:ext cx="13716000" cy="13716000"/>
              </a:xfrm>
              <a:prstGeom prst="blockArc">
                <a:avLst>
                  <a:gd name="adj1" fmla="val 20232781"/>
                  <a:gd name="adj2" fmla="val 21421520"/>
                  <a:gd name="adj3" fmla="val 1062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Block Arc 71">
                <a:extLst>
                  <a:ext uri="{FF2B5EF4-FFF2-40B4-BE49-F238E27FC236}">
                    <a16:creationId xmlns:a16="http://schemas.microsoft.com/office/drawing/2014/main" id="{EEAD9D00-BDBE-74E8-B356-5EE86971EC86}"/>
                  </a:ext>
                </a:extLst>
              </p:cNvPr>
              <p:cNvSpPr/>
              <p:nvPr/>
            </p:nvSpPr>
            <p:spPr>
              <a:xfrm rot="5400000">
                <a:off x="-3548540" y="-9379707"/>
                <a:ext cx="13716000" cy="13716000"/>
              </a:xfrm>
              <a:prstGeom prst="blockArc">
                <a:avLst>
                  <a:gd name="adj1" fmla="val 20263235"/>
                  <a:gd name="adj2" fmla="val 21421520"/>
                  <a:gd name="adj3" fmla="val 1062"/>
                </a:avLst>
              </a:prstGeom>
              <a:solidFill>
                <a:srgbClr val="FFF1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Block Arc 72">
                <a:extLst>
                  <a:ext uri="{FF2B5EF4-FFF2-40B4-BE49-F238E27FC236}">
                    <a16:creationId xmlns:a16="http://schemas.microsoft.com/office/drawing/2014/main" id="{B652C89B-1867-20D6-CCF6-DB30889E9288}"/>
                  </a:ext>
                </a:extLst>
              </p:cNvPr>
              <p:cNvSpPr/>
              <p:nvPr/>
            </p:nvSpPr>
            <p:spPr>
              <a:xfrm rot="5400000">
                <a:off x="-3548540" y="-9532344"/>
                <a:ext cx="13716000" cy="13716000"/>
              </a:xfrm>
              <a:prstGeom prst="blockArc">
                <a:avLst>
                  <a:gd name="adj1" fmla="val 20290554"/>
                  <a:gd name="adj2" fmla="val 21421520"/>
                  <a:gd name="adj3" fmla="val 1062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Block Arc 73">
                <a:extLst>
                  <a:ext uri="{FF2B5EF4-FFF2-40B4-BE49-F238E27FC236}">
                    <a16:creationId xmlns:a16="http://schemas.microsoft.com/office/drawing/2014/main" id="{D3671B05-5FFD-C8CC-6364-3CBF8BCBF938}"/>
                  </a:ext>
                </a:extLst>
              </p:cNvPr>
              <p:cNvSpPr/>
              <p:nvPr/>
            </p:nvSpPr>
            <p:spPr>
              <a:xfrm rot="5400000">
                <a:off x="-3548540" y="-9693308"/>
                <a:ext cx="13716000" cy="13716000"/>
              </a:xfrm>
              <a:prstGeom prst="blockArc">
                <a:avLst>
                  <a:gd name="adj1" fmla="val 20320772"/>
                  <a:gd name="adj2" fmla="val 21421520"/>
                  <a:gd name="adj3" fmla="val 1062"/>
                </a:avLst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FE074C4-75A7-B4D5-BEFC-74281540505D}"/>
                </a:ext>
              </a:extLst>
            </p:cNvPr>
            <p:cNvSpPr txBox="1"/>
            <p:nvPr/>
          </p:nvSpPr>
          <p:spPr>
            <a:xfrm>
              <a:off x="1512719" y="5210842"/>
              <a:ext cx="40853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Joule</a:t>
              </a:r>
              <a:b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812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4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28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Application to Complex Designs - Bi-directional </a:t>
            </a:r>
            <a:r>
              <a:rPr lang="en-US" altLang="ko-KR" sz="2400" b="1" dirty="0" err="1">
                <a:latin typeface="Georgia" panose="02040502050405020303" pitchFamily="18" charset="0"/>
                <a:cs typeface="Calibri" panose="020F0502020204030204" pitchFamily="34" charset="0"/>
              </a:rPr>
              <a:t>Kirigami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64F373-2F46-4963-8FDC-4346E933D189}"/>
              </a:ext>
            </a:extLst>
          </p:cNvPr>
          <p:cNvSpPr txBox="1"/>
          <p:nvPr/>
        </p:nvSpPr>
        <p:spPr>
          <a:xfrm>
            <a:off x="2328162" y="5814636"/>
            <a:ext cx="753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of a bi-directional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actuator</a:t>
            </a:r>
          </a:p>
        </p:txBody>
      </p:sp>
      <p:pic>
        <p:nvPicPr>
          <p:cNvPr id="5" name="Google Shape;919;p53">
            <a:extLst>
              <a:ext uri="{FF2B5EF4-FFF2-40B4-BE49-F238E27FC236}">
                <a16:creationId xmlns:a16="http://schemas.microsoft.com/office/drawing/2014/main" id="{887A4410-43FA-E517-4F2C-A1F11E7DA43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595;p61">
            <a:extLst>
              <a:ext uri="{FF2B5EF4-FFF2-40B4-BE49-F238E27FC236}">
                <a16:creationId xmlns:a16="http://schemas.microsoft.com/office/drawing/2014/main" id="{F2841415-AEBD-72BB-F470-0B78E9F3AF6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6492" y="2022834"/>
            <a:ext cx="4751242" cy="3501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96;p61">
            <a:extLst>
              <a:ext uri="{FF2B5EF4-FFF2-40B4-BE49-F238E27FC236}">
                <a16:creationId xmlns:a16="http://schemas.microsoft.com/office/drawing/2014/main" id="{E481FB71-D950-9BE8-6C5D-16C73FE31D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0409" y="2022834"/>
            <a:ext cx="4509810" cy="35016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84E978-3558-6998-BC43-CC07EFA19D3D}"/>
              </a:ext>
            </a:extLst>
          </p:cNvPr>
          <p:cNvSpPr txBox="1"/>
          <p:nvPr/>
        </p:nvSpPr>
        <p:spPr>
          <a:xfrm>
            <a:off x="164414" y="1053468"/>
            <a:ext cx="121760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concept of bi-directional bimorph actuators, </a:t>
            </a:r>
            <a:r>
              <a:rPr lang="en-US" altLang="ko-K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kirigamis</a:t>
            </a: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actuated in </a:t>
            </a:r>
            <a:r>
              <a:rPr lang="en-US" altLang="ko-K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directions</a:t>
            </a:r>
            <a:endParaRPr lang="en-US" altLang="ko-K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85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29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Application to Complex Designs - Bi-directional </a:t>
            </a:r>
            <a:r>
              <a:rPr lang="en-US" altLang="ko-KR" sz="2400" b="1" dirty="0" err="1">
                <a:latin typeface="Georgia" panose="02040502050405020303" pitchFamily="18" charset="0"/>
                <a:cs typeface="Calibri" panose="020F0502020204030204" pitchFamily="34" charset="0"/>
              </a:rPr>
              <a:t>Kirigami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5" name="Google Shape;919;p53">
            <a:extLst>
              <a:ext uri="{FF2B5EF4-FFF2-40B4-BE49-F238E27FC236}">
                <a16:creationId xmlns:a16="http://schemas.microsoft.com/office/drawing/2014/main" id="{887A4410-43FA-E517-4F2C-A1F11E7DA43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84E978-3558-6998-BC43-CC07EFA19D3D}"/>
              </a:ext>
            </a:extLst>
          </p:cNvPr>
          <p:cNvSpPr txBox="1"/>
          <p:nvPr/>
        </p:nvSpPr>
        <p:spPr>
          <a:xfrm>
            <a:off x="164414" y="1053468"/>
            <a:ext cx="121760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concept of bi-directional bimorph actuators, </a:t>
            </a:r>
            <a:r>
              <a:rPr lang="en-US" altLang="ko-K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kirigamis</a:t>
            </a: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actuated in </a:t>
            </a:r>
            <a:r>
              <a:rPr lang="en-US" altLang="ko-K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directions</a:t>
            </a:r>
            <a:endParaRPr lang="en-US" altLang="ko-K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FBE9DD-D4C7-C8BC-80EC-9CA46CBC606A}"/>
              </a:ext>
            </a:extLst>
          </p:cNvPr>
          <p:cNvGrpSpPr/>
          <p:nvPr/>
        </p:nvGrpSpPr>
        <p:grpSpPr>
          <a:xfrm>
            <a:off x="2643777" y="1673086"/>
            <a:ext cx="6408783" cy="4941894"/>
            <a:chOff x="7035429" y="2203753"/>
            <a:chExt cx="5079999" cy="348018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816C87-D77C-9609-4904-B9ECFF95C45C}"/>
                </a:ext>
              </a:extLst>
            </p:cNvPr>
            <p:cNvSpPr txBox="1"/>
            <p:nvPr/>
          </p:nvSpPr>
          <p:spPr>
            <a:xfrm>
              <a:off x="7035429" y="5358827"/>
              <a:ext cx="5079999" cy="325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Fabricated bi-directional </a:t>
              </a:r>
              <a:r>
                <a:rPr lang="en-US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kirigami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actuator </a:t>
              </a: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B64AB2A2-847B-A19E-54DF-27B4FBAF18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60" r="11721" b="36589"/>
            <a:stretch/>
          </p:blipFill>
          <p:spPr bwMode="auto">
            <a:xfrm>
              <a:off x="7357848" y="2203753"/>
              <a:ext cx="4435162" cy="3073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4356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30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Summary 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5" name="Google Shape;919;p53">
            <a:extLst>
              <a:ext uri="{FF2B5EF4-FFF2-40B4-BE49-F238E27FC236}">
                <a16:creationId xmlns:a16="http://schemas.microsoft.com/office/drawing/2014/main" id="{887A4410-43FA-E517-4F2C-A1F11E7DA43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30111E50-C915-D516-EB46-136FBAA8F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3" t="10869" r="23494" b="47437"/>
          <a:stretch/>
        </p:blipFill>
        <p:spPr bwMode="auto">
          <a:xfrm>
            <a:off x="7057840" y="2851307"/>
            <a:ext cx="4497097" cy="316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84E978-3558-6998-BC43-CC07EFA19D3D}"/>
              </a:ext>
            </a:extLst>
          </p:cNvPr>
          <p:cNvSpPr txBox="1"/>
          <p:nvPr/>
        </p:nvSpPr>
        <p:spPr>
          <a:xfrm>
            <a:off x="164414" y="1053468"/>
            <a:ext cx="1217607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Thin-film </a:t>
            </a:r>
            <a:r>
              <a:rPr lang="en-US" altLang="ko-K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Kirigami</a:t>
            </a: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metasurface</a:t>
            </a: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actuator can control </a:t>
            </a:r>
            <a:r>
              <a:rPr lang="en-US" altLang="ko-K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degree of freedom</a:t>
            </a:r>
          </a:p>
          <a:p>
            <a:endParaRPr lang="en-US" altLang="ko-K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can be directed applied onto the sail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Scalable &amp; Deployable &amp; Lightweight</a:t>
            </a:r>
          </a:p>
          <a:p>
            <a:endParaRPr lang="en-US" altLang="ko-K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is also </a:t>
            </a:r>
            <a:r>
              <a:rPr lang="en-US" altLang="ko-K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resistant to ambient heat</a:t>
            </a:r>
          </a:p>
        </p:txBody>
      </p:sp>
      <p:pic>
        <p:nvPicPr>
          <p:cNvPr id="6" name="Picture 2" descr="NASA will test a new spacecraft solar sail using a NanoAvionics satellite |  TechCrunch">
            <a:extLst>
              <a:ext uri="{FF2B5EF4-FFF2-40B4-BE49-F238E27FC236}">
                <a16:creationId xmlns:a16="http://schemas.microsoft.com/office/drawing/2014/main" id="{574F93D8-463D-2E54-1269-769DFA48C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0" t="21727" r="43544" b="15476"/>
          <a:stretch/>
        </p:blipFill>
        <p:spPr bwMode="auto">
          <a:xfrm>
            <a:off x="1706881" y="2883577"/>
            <a:ext cx="3230879" cy="316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D176E4-DBF0-66ED-E6BD-FC24FEEB0914}"/>
              </a:ext>
            </a:extLst>
          </p:cNvPr>
          <p:cNvSpPr/>
          <p:nvPr/>
        </p:nvSpPr>
        <p:spPr>
          <a:xfrm rot="18944646">
            <a:off x="2260488" y="3707692"/>
            <a:ext cx="1299286" cy="2786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3AFB43-2DA4-7D9E-8732-2CE0DDCCB15B}"/>
              </a:ext>
            </a:extLst>
          </p:cNvPr>
          <p:cNvSpPr/>
          <p:nvPr/>
        </p:nvSpPr>
        <p:spPr>
          <a:xfrm rot="2901995">
            <a:off x="3538619" y="3707692"/>
            <a:ext cx="1149524" cy="2786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D2DD88-DC13-623C-E48A-FB44C72D3666}"/>
              </a:ext>
            </a:extLst>
          </p:cNvPr>
          <p:cNvSpPr/>
          <p:nvPr/>
        </p:nvSpPr>
        <p:spPr>
          <a:xfrm rot="2492977">
            <a:off x="2161177" y="4982965"/>
            <a:ext cx="1497908" cy="2786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3D4B14-C433-D53D-8529-02140EB6C093}"/>
              </a:ext>
            </a:extLst>
          </p:cNvPr>
          <p:cNvSpPr/>
          <p:nvPr/>
        </p:nvSpPr>
        <p:spPr>
          <a:xfrm rot="18487433">
            <a:off x="3507718" y="4927951"/>
            <a:ext cx="1224056" cy="2786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DBDA859-2434-EA9D-FC94-858555482DAE}"/>
              </a:ext>
            </a:extLst>
          </p:cNvPr>
          <p:cNvCxnSpPr>
            <a:cxnSpLocks/>
          </p:cNvCxnSpPr>
          <p:nvPr/>
        </p:nvCxnSpPr>
        <p:spPr>
          <a:xfrm flipV="1">
            <a:off x="4397829" y="2848614"/>
            <a:ext cx="2660011" cy="167265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8234F3E-1490-5A2D-35CD-E7AF9E51FC4D}"/>
              </a:ext>
            </a:extLst>
          </p:cNvPr>
          <p:cNvCxnSpPr>
            <a:cxnSpLocks/>
          </p:cNvCxnSpPr>
          <p:nvPr/>
        </p:nvCxnSpPr>
        <p:spPr>
          <a:xfrm>
            <a:off x="3826961" y="5634780"/>
            <a:ext cx="3230879" cy="37728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02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174009" y="1183767"/>
            <a:ext cx="118440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609585">
              <a:lnSpc>
                <a:spcPct val="150000"/>
              </a:lnSpc>
            </a:pPr>
            <a:endParaRPr sz="28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7859" indent="-152396">
              <a:lnSpc>
                <a:spcPct val="150000"/>
              </a:lnSpc>
              <a:buClr>
                <a:schemeClr val="dk1"/>
              </a:buClr>
              <a:buSzPts val="1500"/>
            </a:pPr>
            <a:endParaRPr sz="28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2" name="Google Shape;919;p53">
            <a:extLst>
              <a:ext uri="{FF2B5EF4-FFF2-40B4-BE49-F238E27FC236}">
                <a16:creationId xmlns:a16="http://schemas.microsoft.com/office/drawing/2014/main" id="{A6F4B2B2-F43A-F171-5500-E907D8215EB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208F8F-6CB2-31C7-8C16-3EA271F09B42}"/>
              </a:ext>
            </a:extLst>
          </p:cNvPr>
          <p:cNvSpPr txBox="1"/>
          <p:nvPr/>
        </p:nvSpPr>
        <p:spPr>
          <a:xfrm>
            <a:off x="173991" y="422667"/>
            <a:ext cx="118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Other Issues and Improvements</a:t>
            </a:r>
          </a:p>
          <a:p>
            <a:endParaRPr lang="en-US" altLang="ko-KR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33663-14AD-44CF-9443-9517D6034D13}"/>
              </a:ext>
            </a:extLst>
          </p:cNvPr>
          <p:cNvSpPr txBox="1"/>
          <p:nvPr/>
        </p:nvSpPr>
        <p:spPr>
          <a:xfrm>
            <a:off x="173991" y="1427476"/>
            <a:ext cx="1162594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Better thrust control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change how light reflects fundamentally?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generate in-plane forces directly?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Materials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get closer to the sun?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improve optical performance?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reduce the weight and thickness?</a:t>
            </a: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Rocket Lab Selected to Launch NASA’s Advanced Composite Solar Sail System">
            <a:extLst>
              <a:ext uri="{FF2B5EF4-FFF2-40B4-BE49-F238E27FC236}">
                <a16:creationId xmlns:a16="http://schemas.microsoft.com/office/drawing/2014/main" id="{CD6812BC-7B56-8B2A-C6D6-13B9AB1A3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1" r="27674"/>
          <a:stretch/>
        </p:blipFill>
        <p:spPr bwMode="auto">
          <a:xfrm>
            <a:off x="6856546" y="1183767"/>
            <a:ext cx="4735077" cy="483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BA7DC1-188E-A228-ABC8-A01190424FE6}"/>
              </a:ext>
            </a:extLst>
          </p:cNvPr>
          <p:cNvSpPr txBox="1"/>
          <p:nvPr/>
        </p:nvSpPr>
        <p:spPr>
          <a:xfrm>
            <a:off x="7552038" y="6023294"/>
            <a:ext cx="3344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Rocket Lab USA</a:t>
            </a:r>
          </a:p>
        </p:txBody>
      </p:sp>
    </p:spTree>
    <p:extLst>
      <p:ext uri="{BB962C8B-B14F-4D97-AF65-F5344CB8AC3E}">
        <p14:creationId xmlns:p14="http://schemas.microsoft.com/office/powerpoint/2010/main" val="6026814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919;p53">
            <a:extLst>
              <a:ext uri="{FF2B5EF4-FFF2-40B4-BE49-F238E27FC236}">
                <a16:creationId xmlns:a16="http://schemas.microsoft.com/office/drawing/2014/main" id="{A6F4B2B2-F43A-F171-5500-E907D8215EB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A65D0C-BCC7-99F0-8A2F-7FA2CBC56321}"/>
              </a:ext>
            </a:extLst>
          </p:cNvPr>
          <p:cNvSpPr txBox="1"/>
          <p:nvPr/>
        </p:nvSpPr>
        <p:spPr>
          <a:xfrm>
            <a:off x="7295860" y="1372980"/>
            <a:ext cx="3792380" cy="523220"/>
          </a:xfrm>
          <a:prstGeom prst="rect">
            <a:avLst/>
          </a:prstGeom>
          <a:noFill/>
          <a:ln w="38100" cmpd="thickThin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Anomalous Reflection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C8F55C90-AFF0-4D75-44B3-30A5BFCE0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9748" y="5246207"/>
            <a:ext cx="534460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Incident angle &lt; Reflected angle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In-plane forces directly generated</a:t>
            </a:r>
            <a:endParaRPr lang="en-US" altLang="ko-KR" sz="4000" dirty="0">
              <a:solidFill>
                <a:srgbClr val="FF0000"/>
              </a:solidFill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1DA4F-DA27-18B6-A6BD-27B54F290A97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Anomalous Reflecting </a:t>
            </a:r>
            <a:r>
              <a:rPr lang="en-US" altLang="ko-KR" sz="2400" b="1" dirty="0" err="1">
                <a:latin typeface="Georgia" panose="02040502050405020303" pitchFamily="18" charset="0"/>
                <a:cs typeface="Calibri" panose="020F0502020204030204" pitchFamily="34" charset="0"/>
              </a:rPr>
              <a:t>Metasurfaces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DB14E65-77B8-DACF-68FA-206CF7E38410}"/>
              </a:ext>
            </a:extLst>
          </p:cNvPr>
          <p:cNvGrpSpPr/>
          <p:nvPr/>
        </p:nvGrpSpPr>
        <p:grpSpPr>
          <a:xfrm>
            <a:off x="773684" y="1454877"/>
            <a:ext cx="4790059" cy="4622327"/>
            <a:chOff x="773684" y="1454877"/>
            <a:chExt cx="4790059" cy="462232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B818D1-4467-CE43-BDA9-9E8A4645D5CE}"/>
                </a:ext>
              </a:extLst>
            </p:cNvPr>
            <p:cNvSpPr txBox="1"/>
            <p:nvPr/>
          </p:nvSpPr>
          <p:spPr>
            <a:xfrm>
              <a:off x="1346534" y="1454877"/>
              <a:ext cx="3733928" cy="523220"/>
            </a:xfrm>
            <a:prstGeom prst="rect">
              <a:avLst/>
            </a:prstGeom>
            <a:noFill/>
            <a:ln w="38100" cmpd="thickThin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Specular Reflection</a:t>
              </a:r>
            </a:p>
          </p:txBody>
        </p:sp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0B78A949-8F4A-C0D7-9A7D-CB66CB14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383" y="5246207"/>
              <a:ext cx="368883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2000" b="1" dirty="0">
                  <a:latin typeface="Times New Roman" panose="02020603050405020304" pitchFamily="18" charset="0"/>
                  <a:ea typeface="Batang" panose="02030600000101010101" pitchFamily="18" charset="-127"/>
                  <a:cs typeface="Times New Roman" panose="02020603050405020304" pitchFamily="18" charset="0"/>
                </a:rPr>
                <a:t>Incident angle = Reflected angle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28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Batang" panose="02030600000101010101" pitchFamily="18" charset="-127"/>
                  <a:cs typeface="Times New Roman" panose="02020603050405020304" pitchFamily="18" charset="0"/>
                </a:rPr>
                <a:t>No</a:t>
              </a:r>
              <a:r>
                <a:rPr lang="en-US" altLang="ko-KR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Batang" panose="02030600000101010101" pitchFamily="18" charset="-127"/>
                  <a:cs typeface="Times New Roman" panose="02020603050405020304" pitchFamily="18" charset="0"/>
                </a:rPr>
                <a:t> in-plane forces</a:t>
              </a:r>
              <a:endParaRPr kumimoji="0" lang="en-US" altLang="ko-KR" sz="4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AF86A2-F198-6BA7-ED50-AC728D9D8DC4}"/>
                </a:ext>
              </a:extLst>
            </p:cNvPr>
            <p:cNvSpPr/>
            <p:nvPr/>
          </p:nvSpPr>
          <p:spPr>
            <a:xfrm>
              <a:off x="773684" y="4024922"/>
              <a:ext cx="4790059" cy="50571"/>
            </a:xfrm>
            <a:prstGeom prst="rect">
              <a:avLst/>
            </a:prstGeom>
            <a:solidFill>
              <a:srgbClr val="FFF19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7C0C964-953E-D642-E92D-89DC9AE6D0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2019" y="2175314"/>
              <a:ext cx="676656" cy="18379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3E8D10D-828F-ECCA-27E5-8B9D93C9AF8D}"/>
                </a:ext>
              </a:extLst>
            </p:cNvPr>
            <p:cNvCxnSpPr>
              <a:cxnSpLocks/>
            </p:cNvCxnSpPr>
            <p:nvPr/>
          </p:nvCxnSpPr>
          <p:spPr>
            <a:xfrm>
              <a:off x="1304689" y="2184931"/>
              <a:ext cx="676275" cy="183526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26F7EC3-038B-12EC-8D7D-E4F2E0DAB757}"/>
                </a:ext>
              </a:extLst>
            </p:cNvPr>
            <p:cNvCxnSpPr>
              <a:cxnSpLocks/>
            </p:cNvCxnSpPr>
            <p:nvPr/>
          </p:nvCxnSpPr>
          <p:spPr>
            <a:xfrm>
              <a:off x="1895622" y="2184931"/>
              <a:ext cx="676275" cy="183526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A4B3B12-FAB9-B7EA-871F-75DFE00FF138}"/>
                </a:ext>
              </a:extLst>
            </p:cNvPr>
            <p:cNvCxnSpPr>
              <a:cxnSpLocks/>
            </p:cNvCxnSpPr>
            <p:nvPr/>
          </p:nvCxnSpPr>
          <p:spPr>
            <a:xfrm>
              <a:off x="2504813" y="2184931"/>
              <a:ext cx="676275" cy="183526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669AE53-A887-A0E5-51A1-A1C4DF22C2D2}"/>
                </a:ext>
              </a:extLst>
            </p:cNvPr>
            <p:cNvCxnSpPr>
              <a:cxnSpLocks/>
            </p:cNvCxnSpPr>
            <p:nvPr/>
          </p:nvCxnSpPr>
          <p:spPr>
            <a:xfrm>
              <a:off x="3085863" y="2205304"/>
              <a:ext cx="676275" cy="183526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8E17C3F-D0A9-8BFA-14A5-7985EA6A990B}"/>
                </a:ext>
              </a:extLst>
            </p:cNvPr>
            <p:cNvCxnSpPr>
              <a:cxnSpLocks/>
            </p:cNvCxnSpPr>
            <p:nvPr/>
          </p:nvCxnSpPr>
          <p:spPr>
            <a:xfrm>
              <a:off x="3676384" y="2184931"/>
              <a:ext cx="676275" cy="183526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EC87323-D0ED-1330-0877-99CB0D8C52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71897" y="2184931"/>
              <a:ext cx="676656" cy="18379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1C51CC8-F8A7-0D37-4484-3795965A7F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1714" y="2184931"/>
              <a:ext cx="676656" cy="18379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8A5EDDC-0F76-94B7-3FD4-91111A719D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52781" y="2167996"/>
              <a:ext cx="676656" cy="18379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4DB0-5331-AC21-468E-3E9127335D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3188" y="2167996"/>
              <a:ext cx="676656" cy="18379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70C8D7A8-1F70-AB3F-84D4-88E19A29E81B}"/>
                </a:ext>
              </a:extLst>
            </p:cNvPr>
            <p:cNvSpPr/>
            <p:nvPr/>
          </p:nvSpPr>
          <p:spPr>
            <a:xfrm>
              <a:off x="2910225" y="4198866"/>
              <a:ext cx="606546" cy="819150"/>
            </a:xfrm>
            <a:prstGeom prst="down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7553E0C-C632-E7D5-B8DC-5E5BE083F623}"/>
              </a:ext>
            </a:extLst>
          </p:cNvPr>
          <p:cNvSpPr/>
          <p:nvPr/>
        </p:nvSpPr>
        <p:spPr>
          <a:xfrm>
            <a:off x="6644173" y="4024922"/>
            <a:ext cx="4790059" cy="50571"/>
          </a:xfrm>
          <a:prstGeom prst="rect">
            <a:avLst/>
          </a:prstGeom>
          <a:solidFill>
            <a:srgbClr val="FFF1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B36A99-4DAF-4254-EF74-3E03CD6A3F1D}"/>
              </a:ext>
            </a:extLst>
          </p:cNvPr>
          <p:cNvCxnSpPr>
            <a:cxnSpLocks/>
          </p:cNvCxnSpPr>
          <p:nvPr/>
        </p:nvCxnSpPr>
        <p:spPr>
          <a:xfrm flipV="1">
            <a:off x="7842508" y="3433733"/>
            <a:ext cx="1555868" cy="5795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7DF45BC-23C0-D242-AE9A-3BE7226FD297}"/>
              </a:ext>
            </a:extLst>
          </p:cNvPr>
          <p:cNvCxnSpPr>
            <a:cxnSpLocks/>
          </p:cNvCxnSpPr>
          <p:nvPr/>
        </p:nvCxnSpPr>
        <p:spPr>
          <a:xfrm>
            <a:off x="7175178" y="2184931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4E24642-EBE8-6DA7-49E0-04F293BF00C2}"/>
              </a:ext>
            </a:extLst>
          </p:cNvPr>
          <p:cNvCxnSpPr>
            <a:cxnSpLocks/>
          </p:cNvCxnSpPr>
          <p:nvPr/>
        </p:nvCxnSpPr>
        <p:spPr>
          <a:xfrm>
            <a:off x="7766111" y="2184931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84142F8-3C86-F150-4726-19AB34FFB45B}"/>
              </a:ext>
            </a:extLst>
          </p:cNvPr>
          <p:cNvCxnSpPr>
            <a:cxnSpLocks/>
          </p:cNvCxnSpPr>
          <p:nvPr/>
        </p:nvCxnSpPr>
        <p:spPr>
          <a:xfrm>
            <a:off x="8375302" y="2184931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8B86A5F-8C22-B83F-8C16-514CCA3FE055}"/>
              </a:ext>
            </a:extLst>
          </p:cNvPr>
          <p:cNvCxnSpPr>
            <a:cxnSpLocks/>
          </p:cNvCxnSpPr>
          <p:nvPr/>
        </p:nvCxnSpPr>
        <p:spPr>
          <a:xfrm>
            <a:off x="8956352" y="2205304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F8BDFB-F090-24E3-3821-FAA5EAC83F1A}"/>
              </a:ext>
            </a:extLst>
          </p:cNvPr>
          <p:cNvCxnSpPr>
            <a:cxnSpLocks/>
          </p:cNvCxnSpPr>
          <p:nvPr/>
        </p:nvCxnSpPr>
        <p:spPr>
          <a:xfrm>
            <a:off x="9546873" y="2184931"/>
            <a:ext cx="676275" cy="183526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D563D7B-705B-5787-D8D9-9E1F0361A456}"/>
              </a:ext>
            </a:extLst>
          </p:cNvPr>
          <p:cNvCxnSpPr>
            <a:cxnSpLocks/>
          </p:cNvCxnSpPr>
          <p:nvPr/>
        </p:nvCxnSpPr>
        <p:spPr>
          <a:xfrm flipV="1">
            <a:off x="8442386" y="3431098"/>
            <a:ext cx="1566460" cy="5917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C89DC43-04DD-9B82-FC97-9C0C0C37DBD8}"/>
              </a:ext>
            </a:extLst>
          </p:cNvPr>
          <p:cNvCxnSpPr>
            <a:cxnSpLocks/>
          </p:cNvCxnSpPr>
          <p:nvPr/>
        </p:nvCxnSpPr>
        <p:spPr>
          <a:xfrm flipV="1">
            <a:off x="9042203" y="3433733"/>
            <a:ext cx="1553444" cy="5891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F8A4C9B-EC77-D871-AC13-2B890E250838}"/>
              </a:ext>
            </a:extLst>
          </p:cNvPr>
          <p:cNvCxnSpPr>
            <a:cxnSpLocks/>
          </p:cNvCxnSpPr>
          <p:nvPr/>
        </p:nvCxnSpPr>
        <p:spPr>
          <a:xfrm flipV="1">
            <a:off x="9592428" y="3447539"/>
            <a:ext cx="1593045" cy="5519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A11C93E-68EA-E1D4-7105-F767ED5482AF}"/>
              </a:ext>
            </a:extLst>
          </p:cNvPr>
          <p:cNvCxnSpPr>
            <a:cxnSpLocks/>
          </p:cNvCxnSpPr>
          <p:nvPr/>
        </p:nvCxnSpPr>
        <p:spPr>
          <a:xfrm flipV="1">
            <a:off x="10213677" y="3470628"/>
            <a:ext cx="1515694" cy="5353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Arrow: Down 33">
            <a:extLst>
              <a:ext uri="{FF2B5EF4-FFF2-40B4-BE49-F238E27FC236}">
                <a16:creationId xmlns:a16="http://schemas.microsoft.com/office/drawing/2014/main" id="{4A37EDCD-2E6E-63E4-24C5-86E292874692}"/>
              </a:ext>
            </a:extLst>
          </p:cNvPr>
          <p:cNvSpPr/>
          <p:nvPr/>
        </p:nvSpPr>
        <p:spPr>
          <a:xfrm rot="2085735">
            <a:off x="8554704" y="4175312"/>
            <a:ext cx="606546" cy="819150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9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23" grpId="0" animBg="1"/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33</a:t>
            </a:fld>
            <a:endParaRPr lang="ko-KR" altLang="en-US" sz="1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Anomalous Reflecting </a:t>
            </a:r>
            <a:r>
              <a:rPr lang="en-US" altLang="ko-KR" sz="2400" b="1" dirty="0" err="1">
                <a:latin typeface="Georgia" panose="02040502050405020303" pitchFamily="18" charset="0"/>
                <a:cs typeface="Calibri" panose="020F0502020204030204" pitchFamily="34" charset="0"/>
              </a:rPr>
              <a:t>Metasurfaces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1C5B27-6D3D-A392-A162-2FAE407A3B94}"/>
              </a:ext>
            </a:extLst>
          </p:cNvPr>
          <p:cNvSpPr txBox="1"/>
          <p:nvPr/>
        </p:nvSpPr>
        <p:spPr>
          <a:xfrm>
            <a:off x="2205999" y="4500467"/>
            <a:ext cx="1078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9" name="Google Shape;113;p15">
            <a:extLst>
              <a:ext uri="{FF2B5EF4-FFF2-40B4-BE49-F238E27FC236}">
                <a16:creationId xmlns:a16="http://schemas.microsoft.com/office/drawing/2014/main" id="{16FD5DA6-FE07-9015-B8F0-7F30DA876C9E}"/>
              </a:ext>
            </a:extLst>
          </p:cNvPr>
          <p:cNvSpPr txBox="1"/>
          <p:nvPr/>
        </p:nvSpPr>
        <p:spPr>
          <a:xfrm>
            <a:off x="3704516" y="5027507"/>
            <a:ext cx="3666352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Design</a:t>
            </a:r>
            <a:endParaRPr sz="2000" b="1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81FEAB-08D7-66E1-9BAD-741CEB1A11CC}"/>
              </a:ext>
            </a:extLst>
          </p:cNvPr>
          <p:cNvSpPr txBox="1"/>
          <p:nvPr/>
        </p:nvSpPr>
        <p:spPr>
          <a:xfrm>
            <a:off x="164415" y="1053468"/>
            <a:ext cx="116259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Anomalous reflecting </a:t>
            </a:r>
            <a:r>
              <a:rPr lang="en-US" sz="2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metasurfaces</a:t>
            </a:r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can generate </a:t>
            </a:r>
            <a:r>
              <a:rPr lang="en-US" sz="22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in-plane forces</a:t>
            </a:r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directly</a:t>
            </a:r>
          </a:p>
          <a:p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Design optimized for broadband solar spectrum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113;p15">
            <a:extLst>
              <a:ext uri="{FF2B5EF4-FFF2-40B4-BE49-F238E27FC236}">
                <a16:creationId xmlns:a16="http://schemas.microsoft.com/office/drawing/2014/main" id="{9EC083FB-8B93-42A5-0354-9EAFB9D5E094}"/>
              </a:ext>
            </a:extLst>
          </p:cNvPr>
          <p:cNvSpPr txBox="1"/>
          <p:nvPr/>
        </p:nvSpPr>
        <p:spPr>
          <a:xfrm>
            <a:off x="7959427" y="5010515"/>
            <a:ext cx="3666352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Reflectance Spectra</a:t>
            </a:r>
            <a:endParaRPr sz="2000" b="1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F50301-61E8-8CF9-EA42-7308E1D0D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09" y="1926686"/>
            <a:ext cx="3460933" cy="32723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3A7A29-B53C-CFAD-44C6-0999D9AC4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9968" y="1993118"/>
            <a:ext cx="3015448" cy="29295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51E856-E284-7285-12E3-F457CEE2E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942" y="1882430"/>
            <a:ext cx="4595258" cy="31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00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34</a:t>
            </a:fld>
            <a:endParaRPr lang="ko-KR" altLang="en-US" sz="1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Materials to Get Closer to the Sun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1C5B27-6D3D-A392-A162-2FAE407A3B94}"/>
              </a:ext>
            </a:extLst>
          </p:cNvPr>
          <p:cNvSpPr txBox="1"/>
          <p:nvPr/>
        </p:nvSpPr>
        <p:spPr>
          <a:xfrm>
            <a:off x="2205999" y="4500467"/>
            <a:ext cx="1078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</a:p>
        </p:txBody>
      </p:sp>
      <p:pic>
        <p:nvPicPr>
          <p:cNvPr id="2" name="圖片 32">
            <a:extLst>
              <a:ext uri="{FF2B5EF4-FFF2-40B4-BE49-F238E27FC236}">
                <a16:creationId xmlns:a16="http://schemas.microsoft.com/office/drawing/2014/main" id="{81FEEB3C-01D3-E50E-EB16-81FAD99F3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565" y="1671188"/>
            <a:ext cx="7255884" cy="35811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E7C7AC-FB86-122C-BAFE-0D129BDE3551}"/>
              </a:ext>
            </a:extLst>
          </p:cNvPr>
          <p:cNvSpPr txBox="1"/>
          <p:nvPr/>
        </p:nvSpPr>
        <p:spPr>
          <a:xfrm>
            <a:off x="7650480" y="1722257"/>
            <a:ext cx="4367520" cy="35086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Delta-V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Solar Missions</a:t>
            </a: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Lightweight Materials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390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5B451E70-6E04-4A92-B635-6B77E56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6EFAA-2CEE-478B-9D2D-509EAE7C19A1}" type="slidenum">
              <a:rPr lang="ko-KR" altLang="en-US" sz="1400" smtClean="0"/>
              <a:t>35</a:t>
            </a:fld>
            <a:endParaRPr lang="ko-KR" altLang="en-US" sz="1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AD940-52D9-4C94-8A70-452FF2746B72}"/>
              </a:ext>
            </a:extLst>
          </p:cNvPr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9DE078-80E9-4AF4-95EE-06BDA923EA50}"/>
              </a:ext>
            </a:extLst>
          </p:cNvPr>
          <p:cNvSpPr txBox="1"/>
          <p:nvPr/>
        </p:nvSpPr>
        <p:spPr>
          <a:xfrm>
            <a:off x="174000" y="403072"/>
            <a:ext cx="118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Sail Materials – Ultrathin CNT Films with Specular Reflective Coatings</a:t>
            </a:r>
            <a:endParaRPr lang="ko-KR" altLang="en-US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oogle Shape;919;p53">
            <a:extLst>
              <a:ext uri="{FF2B5EF4-FFF2-40B4-BE49-F238E27FC236}">
                <a16:creationId xmlns:a16="http://schemas.microsoft.com/office/drawing/2014/main" id="{2EA4F014-5AF9-AFC5-52FC-7B5D67FC0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1C5B27-6D3D-A392-A162-2FAE407A3B94}"/>
              </a:ext>
            </a:extLst>
          </p:cNvPr>
          <p:cNvSpPr txBox="1"/>
          <p:nvPr/>
        </p:nvSpPr>
        <p:spPr>
          <a:xfrm>
            <a:off x="2205999" y="4500467"/>
            <a:ext cx="1078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4" name="Google Shape;113;p15">
            <a:extLst>
              <a:ext uri="{FF2B5EF4-FFF2-40B4-BE49-F238E27FC236}">
                <a16:creationId xmlns:a16="http://schemas.microsoft.com/office/drawing/2014/main" id="{9EC083FB-8B93-42A5-0354-9EAFB9D5E094}"/>
              </a:ext>
            </a:extLst>
          </p:cNvPr>
          <p:cNvSpPr txBox="1"/>
          <p:nvPr/>
        </p:nvSpPr>
        <p:spPr>
          <a:xfrm>
            <a:off x="6941815" y="5925871"/>
            <a:ext cx="3666352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Reflectance Spectra</a:t>
            </a:r>
            <a:endParaRPr sz="2000" b="1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7E5F44-4F14-AC70-D775-BA685C919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158" y="2308530"/>
            <a:ext cx="2560542" cy="932769"/>
          </a:xfrm>
          <a:prstGeom prst="rect">
            <a:avLst/>
          </a:prstGeom>
        </p:spPr>
      </p:pic>
      <p:sp>
        <p:nvSpPr>
          <p:cNvPr id="7" name="矩形 26">
            <a:extLst>
              <a:ext uri="{FF2B5EF4-FFF2-40B4-BE49-F238E27FC236}">
                <a16:creationId xmlns:a16="http://schemas.microsoft.com/office/drawing/2014/main" id="{96C278A5-61A4-27A6-2887-AB123D06D76D}"/>
              </a:ext>
            </a:extLst>
          </p:cNvPr>
          <p:cNvSpPr/>
          <p:nvPr/>
        </p:nvSpPr>
        <p:spPr>
          <a:xfrm>
            <a:off x="305994" y="5648854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Specular reflective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(front side)</a:t>
            </a:r>
          </a:p>
          <a:p>
            <a:pPr algn="ctr"/>
            <a:endParaRPr lang="en-US" b="1" dirty="0"/>
          </a:p>
        </p:txBody>
      </p:sp>
      <p:pic>
        <p:nvPicPr>
          <p:cNvPr id="14" name="圖片 29">
            <a:extLst>
              <a:ext uri="{FF2B5EF4-FFF2-40B4-BE49-F238E27FC236}">
                <a16:creationId xmlns:a16="http://schemas.microsoft.com/office/drawing/2014/main" id="{C3F60969-7F66-21AB-C772-EC6D9DA1EC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79" t="34178" r="26908" b="27207"/>
          <a:stretch/>
        </p:blipFill>
        <p:spPr>
          <a:xfrm>
            <a:off x="538899" y="3409900"/>
            <a:ext cx="2376519" cy="2196061"/>
          </a:xfrm>
          <a:prstGeom prst="rect">
            <a:avLst/>
          </a:prstGeom>
        </p:spPr>
      </p:pic>
      <p:pic>
        <p:nvPicPr>
          <p:cNvPr id="17" name="圖片 30">
            <a:extLst>
              <a:ext uri="{FF2B5EF4-FFF2-40B4-BE49-F238E27FC236}">
                <a16:creationId xmlns:a16="http://schemas.microsoft.com/office/drawing/2014/main" id="{6D3DFF33-6A85-B7AA-6225-980F9D12C5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754" t="23462" r="23085" b="25658"/>
          <a:stretch/>
        </p:blipFill>
        <p:spPr>
          <a:xfrm>
            <a:off x="3125394" y="3390165"/>
            <a:ext cx="2214360" cy="2214360"/>
          </a:xfrm>
          <a:prstGeom prst="rect">
            <a:avLst/>
          </a:prstGeom>
        </p:spPr>
      </p:pic>
      <p:sp>
        <p:nvSpPr>
          <p:cNvPr id="19" name="文字方塊 35">
            <a:extLst>
              <a:ext uri="{FF2B5EF4-FFF2-40B4-BE49-F238E27FC236}">
                <a16:creationId xmlns:a16="http://schemas.microsoft.com/office/drawing/2014/main" id="{6D9918DC-6C29-71F3-2DB5-51B6477A61C6}"/>
              </a:ext>
            </a:extLst>
          </p:cNvPr>
          <p:cNvSpPr txBox="1"/>
          <p:nvPr/>
        </p:nvSpPr>
        <p:spPr>
          <a:xfrm>
            <a:off x="3668958" y="5648854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 side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(CNT)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CAAE4-0A07-D4A5-721D-CC88FE2840A0}"/>
              </a:ext>
            </a:extLst>
          </p:cNvPr>
          <p:cNvSpPr txBox="1"/>
          <p:nvPr/>
        </p:nvSpPr>
        <p:spPr>
          <a:xfrm>
            <a:off x="164415" y="1053468"/>
            <a:ext cx="116259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New fab approach to make </a:t>
            </a:r>
            <a:r>
              <a:rPr lang="en-US" sz="22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optically smooth </a:t>
            </a:r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coatings on CNT films</a:t>
            </a:r>
          </a:p>
          <a:p>
            <a:r>
              <a:rPr lang="en-US" sz="2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Lightweight, high heat resistivity, plasma resilience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F2568B9-34E9-C20E-7AD5-823F7D873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495" y="1611947"/>
            <a:ext cx="4814992" cy="430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47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/>
          <p:nvPr/>
        </p:nvSpPr>
        <p:spPr>
          <a:xfrm>
            <a:off x="174000" y="959555"/>
            <a:ext cx="11844000" cy="5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174009" y="1183767"/>
            <a:ext cx="118440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177796"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Team</a:t>
            </a:r>
          </a:p>
          <a:p>
            <a:pPr marL="177796">
              <a:buClr>
                <a:schemeClr val="dk1"/>
              </a:buClr>
              <a:buSzPct val="1000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Prof. Artur </a:t>
            </a:r>
            <a:r>
              <a:rPr lang="en-US" sz="24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Davoyan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Hanseong Jo, Tom Joly-</a:t>
            </a:r>
            <a:r>
              <a:rPr lang="en-US" sz="24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Jehenne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Ho-Ting Tung, Christopher Le, Howard Trinh, Isaac Shih, Caden Chan</a:t>
            </a:r>
          </a:p>
          <a:p>
            <a:pPr marL="177796">
              <a:buClr>
                <a:schemeClr val="dk1"/>
              </a:buClr>
              <a:buSzPct val="100000"/>
            </a:pP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177796"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Collaborators</a:t>
            </a:r>
          </a:p>
          <a:p>
            <a:pPr marL="177796">
              <a:buClr>
                <a:schemeClr val="dk1"/>
              </a:buClr>
              <a:buSzPct val="1000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L. Johnson, A. Heaton, S. Mahmooda, H. </a:t>
            </a:r>
            <a:r>
              <a:rPr lang="en-US" sz="24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Helvajian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M. Velli,, S. </a:t>
            </a:r>
            <a:r>
              <a:rPr lang="en-US" sz="24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Turyshev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D. Garber, L. Friedman</a:t>
            </a:r>
          </a:p>
          <a:p>
            <a:pPr marL="609585">
              <a:lnSpc>
                <a:spcPct val="150000"/>
              </a:lnSpc>
            </a:pPr>
            <a:endParaRPr sz="2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7859" indent="-152396">
              <a:lnSpc>
                <a:spcPct val="150000"/>
              </a:lnSpc>
              <a:buClr>
                <a:schemeClr val="dk1"/>
              </a:buClr>
              <a:buSzPts val="1500"/>
            </a:pPr>
            <a:endParaRPr sz="2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2" name="Google Shape;919;p53">
            <a:extLst>
              <a:ext uri="{FF2B5EF4-FFF2-40B4-BE49-F238E27FC236}">
                <a16:creationId xmlns:a16="http://schemas.microsoft.com/office/drawing/2014/main" id="{A6F4B2B2-F43A-F171-5500-E907D8215EB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99" y="6321275"/>
            <a:ext cx="19594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208F8F-6CB2-31C7-8C16-3EA271F09B42}"/>
              </a:ext>
            </a:extLst>
          </p:cNvPr>
          <p:cNvSpPr txBox="1"/>
          <p:nvPr/>
        </p:nvSpPr>
        <p:spPr>
          <a:xfrm>
            <a:off x="174000" y="403072"/>
            <a:ext cx="118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Georgia" panose="02040502050405020303" pitchFamily="18" charset="0"/>
                <a:cs typeface="Calibri" panose="020F0502020204030204" pitchFamily="34" charset="0"/>
              </a:rPr>
              <a:t>Team and Acknowledgements</a:t>
            </a:r>
          </a:p>
          <a:p>
            <a:endParaRPr lang="en-US" altLang="ko-KR" sz="2400" b="1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NASA Marshall Space Flight Center | sciencesprings">
            <a:extLst>
              <a:ext uri="{FF2B5EF4-FFF2-40B4-BE49-F238E27FC236}">
                <a16:creationId xmlns:a16="http://schemas.microsoft.com/office/drawing/2014/main" id="{B9A55776-6B77-3776-6134-98E9E12E7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47" y="4376139"/>
            <a:ext cx="1959415" cy="195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ile:NIAC Logo.png - Wikimedia Commons">
            <a:extLst>
              <a:ext uri="{FF2B5EF4-FFF2-40B4-BE49-F238E27FC236}">
                <a16:creationId xmlns:a16="http://schemas.microsoft.com/office/drawing/2014/main" id="{9554018C-4E47-C9D9-9CF8-F91A4F436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322" y="4587183"/>
            <a:ext cx="2328545" cy="131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NASA">
            <a:extLst>
              <a:ext uri="{FF2B5EF4-FFF2-40B4-BE49-F238E27FC236}">
                <a16:creationId xmlns:a16="http://schemas.microsoft.com/office/drawing/2014/main" id="{4701B927-2D18-F0BE-3343-9CECEFE80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440" y="4434360"/>
            <a:ext cx="1884756" cy="148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230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</TotalTime>
  <Words>1885</Words>
  <Application>Microsoft Office PowerPoint</Application>
  <PresentationFormat>Widescreen</PresentationFormat>
  <Paragraphs>500</Paragraphs>
  <Slides>36</Slides>
  <Notes>36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Calibri Light</vt:lpstr>
      <vt:lpstr>Georgia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Hanseong Jo</dc:creator>
  <cp:lastModifiedBy>Hanseong Jo</cp:lastModifiedBy>
  <cp:revision>2</cp:revision>
  <dcterms:created xsi:type="dcterms:W3CDTF">2024-04-18T02:10:55Z</dcterms:created>
  <dcterms:modified xsi:type="dcterms:W3CDTF">2024-04-23T04:33:12Z</dcterms:modified>
</cp:coreProperties>
</file>